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347"/>
  </p:notesMasterIdLst>
  <p:sldIdLst>
    <p:sldId id="486" r:id="rId2"/>
    <p:sldId id="586" r:id="rId3"/>
    <p:sldId id="591" r:id="rId4"/>
    <p:sldId id="592" r:id="rId5"/>
    <p:sldId id="585" r:id="rId6"/>
    <p:sldId id="587" r:id="rId7"/>
    <p:sldId id="590" r:id="rId8"/>
    <p:sldId id="597" r:id="rId9"/>
    <p:sldId id="588" r:id="rId10"/>
    <p:sldId id="589" r:id="rId11"/>
    <p:sldId id="593" r:id="rId12"/>
    <p:sldId id="596" r:id="rId13"/>
    <p:sldId id="594" r:id="rId14"/>
    <p:sldId id="595" r:id="rId15"/>
    <p:sldId id="600" r:id="rId16"/>
    <p:sldId id="601" r:id="rId17"/>
    <p:sldId id="598" r:id="rId18"/>
    <p:sldId id="599" r:id="rId19"/>
    <p:sldId id="487" r:id="rId20"/>
    <p:sldId id="488" r:id="rId21"/>
    <p:sldId id="489" r:id="rId22"/>
    <p:sldId id="490" r:id="rId23"/>
    <p:sldId id="388" r:id="rId24"/>
    <p:sldId id="389" r:id="rId25"/>
    <p:sldId id="390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28" r:id="rId46"/>
    <p:sldId id="466" r:id="rId47"/>
    <p:sldId id="467" r:id="rId48"/>
    <p:sldId id="468" r:id="rId49"/>
    <p:sldId id="469" r:id="rId50"/>
    <p:sldId id="470" r:id="rId51"/>
    <p:sldId id="471" r:id="rId52"/>
    <p:sldId id="472" r:id="rId53"/>
    <p:sldId id="473" r:id="rId54"/>
    <p:sldId id="370" r:id="rId55"/>
    <p:sldId id="371" r:id="rId56"/>
    <p:sldId id="270" r:id="rId57"/>
    <p:sldId id="271" r:id="rId58"/>
    <p:sldId id="383" r:id="rId59"/>
    <p:sldId id="384" r:id="rId60"/>
    <p:sldId id="385" r:id="rId61"/>
    <p:sldId id="386" r:id="rId62"/>
    <p:sldId id="387" r:id="rId63"/>
    <p:sldId id="259" r:id="rId64"/>
    <p:sldId id="260" r:id="rId65"/>
    <p:sldId id="261" r:id="rId66"/>
    <p:sldId id="267" r:id="rId67"/>
    <p:sldId id="262" r:id="rId68"/>
    <p:sldId id="263" r:id="rId69"/>
    <p:sldId id="256" r:id="rId70"/>
    <p:sldId id="257" r:id="rId71"/>
    <p:sldId id="258" r:id="rId72"/>
    <p:sldId id="264" r:id="rId73"/>
    <p:sldId id="266" r:id="rId74"/>
    <p:sldId id="265" r:id="rId75"/>
    <p:sldId id="268" r:id="rId76"/>
    <p:sldId id="278" r:id="rId77"/>
    <p:sldId id="279" r:id="rId78"/>
    <p:sldId id="269" r:id="rId79"/>
    <p:sldId id="272" r:id="rId80"/>
    <p:sldId id="273" r:id="rId81"/>
    <p:sldId id="274" r:id="rId82"/>
    <p:sldId id="275" r:id="rId83"/>
    <p:sldId id="276" r:id="rId84"/>
    <p:sldId id="277" r:id="rId85"/>
    <p:sldId id="280" r:id="rId86"/>
    <p:sldId id="281" r:id="rId87"/>
    <p:sldId id="282" r:id="rId88"/>
    <p:sldId id="283" r:id="rId89"/>
    <p:sldId id="284" r:id="rId90"/>
    <p:sldId id="294" r:id="rId91"/>
    <p:sldId id="296" r:id="rId92"/>
    <p:sldId id="295" r:id="rId93"/>
    <p:sldId id="285" r:id="rId94"/>
    <p:sldId id="286" r:id="rId95"/>
    <p:sldId id="287" r:id="rId96"/>
    <p:sldId id="289" r:id="rId97"/>
    <p:sldId id="290" r:id="rId98"/>
    <p:sldId id="291" r:id="rId99"/>
    <p:sldId id="292" r:id="rId100"/>
    <p:sldId id="293" r:id="rId101"/>
    <p:sldId id="297" r:id="rId102"/>
    <p:sldId id="298" r:id="rId103"/>
    <p:sldId id="299" r:id="rId104"/>
    <p:sldId id="300" r:id="rId105"/>
    <p:sldId id="301" r:id="rId106"/>
    <p:sldId id="303" r:id="rId107"/>
    <p:sldId id="304" r:id="rId108"/>
    <p:sldId id="305" r:id="rId109"/>
    <p:sldId id="306" r:id="rId110"/>
    <p:sldId id="307" r:id="rId111"/>
    <p:sldId id="308" r:id="rId112"/>
    <p:sldId id="309" r:id="rId113"/>
    <p:sldId id="310" r:id="rId114"/>
    <p:sldId id="311" r:id="rId115"/>
    <p:sldId id="312" r:id="rId116"/>
    <p:sldId id="313" r:id="rId117"/>
    <p:sldId id="314" r:id="rId118"/>
    <p:sldId id="315" r:id="rId119"/>
    <p:sldId id="316" r:id="rId120"/>
    <p:sldId id="317" r:id="rId121"/>
    <p:sldId id="318" r:id="rId122"/>
    <p:sldId id="319" r:id="rId123"/>
    <p:sldId id="320" r:id="rId124"/>
    <p:sldId id="321" r:id="rId125"/>
    <p:sldId id="322" r:id="rId126"/>
    <p:sldId id="323" r:id="rId127"/>
    <p:sldId id="324" r:id="rId128"/>
    <p:sldId id="325" r:id="rId129"/>
    <p:sldId id="326" r:id="rId130"/>
    <p:sldId id="327" r:id="rId131"/>
    <p:sldId id="331" r:id="rId132"/>
    <p:sldId id="332" r:id="rId133"/>
    <p:sldId id="328" r:id="rId134"/>
    <p:sldId id="329" r:id="rId135"/>
    <p:sldId id="330" r:id="rId136"/>
    <p:sldId id="333" r:id="rId137"/>
    <p:sldId id="351" r:id="rId138"/>
    <p:sldId id="354" r:id="rId139"/>
    <p:sldId id="352" r:id="rId140"/>
    <p:sldId id="353" r:id="rId141"/>
    <p:sldId id="372" r:id="rId142"/>
    <p:sldId id="391" r:id="rId143"/>
    <p:sldId id="334" r:id="rId144"/>
    <p:sldId id="335" r:id="rId145"/>
    <p:sldId id="373" r:id="rId146"/>
    <p:sldId id="374" r:id="rId147"/>
    <p:sldId id="375" r:id="rId148"/>
    <p:sldId id="376" r:id="rId149"/>
    <p:sldId id="377" r:id="rId150"/>
    <p:sldId id="344" r:id="rId151"/>
    <p:sldId id="356" r:id="rId152"/>
    <p:sldId id="357" r:id="rId153"/>
    <p:sldId id="378" r:id="rId154"/>
    <p:sldId id="379" r:id="rId155"/>
    <p:sldId id="368" r:id="rId156"/>
    <p:sldId id="369" r:id="rId157"/>
    <p:sldId id="380" r:id="rId158"/>
    <p:sldId id="355" r:id="rId159"/>
    <p:sldId id="381" r:id="rId160"/>
    <p:sldId id="363" r:id="rId161"/>
    <p:sldId id="364" r:id="rId162"/>
    <p:sldId id="365" r:id="rId163"/>
    <p:sldId id="366" r:id="rId164"/>
    <p:sldId id="367" r:id="rId165"/>
    <p:sldId id="392" r:id="rId166"/>
    <p:sldId id="393" r:id="rId167"/>
    <p:sldId id="394" r:id="rId168"/>
    <p:sldId id="395" r:id="rId169"/>
    <p:sldId id="396" r:id="rId170"/>
    <p:sldId id="397" r:id="rId171"/>
    <p:sldId id="398" r:id="rId172"/>
    <p:sldId id="399" r:id="rId173"/>
    <p:sldId id="400" r:id="rId174"/>
    <p:sldId id="405" r:id="rId175"/>
    <p:sldId id="401" r:id="rId176"/>
    <p:sldId id="402" r:id="rId177"/>
    <p:sldId id="403" r:id="rId178"/>
    <p:sldId id="404" r:id="rId179"/>
    <p:sldId id="406" r:id="rId180"/>
    <p:sldId id="407" r:id="rId181"/>
    <p:sldId id="408" r:id="rId182"/>
    <p:sldId id="409" r:id="rId183"/>
    <p:sldId id="410" r:id="rId184"/>
    <p:sldId id="414" r:id="rId185"/>
    <p:sldId id="415" r:id="rId186"/>
    <p:sldId id="411" r:id="rId187"/>
    <p:sldId id="412" r:id="rId188"/>
    <p:sldId id="413" r:id="rId189"/>
    <p:sldId id="416" r:id="rId190"/>
    <p:sldId id="417" r:id="rId191"/>
    <p:sldId id="429" r:id="rId192"/>
    <p:sldId id="449" r:id="rId193"/>
    <p:sldId id="450" r:id="rId194"/>
    <p:sldId id="447" r:id="rId195"/>
    <p:sldId id="452" r:id="rId196"/>
    <p:sldId id="431" r:id="rId197"/>
    <p:sldId id="432" r:id="rId198"/>
    <p:sldId id="433" r:id="rId199"/>
    <p:sldId id="434" r:id="rId200"/>
    <p:sldId id="435" r:id="rId201"/>
    <p:sldId id="436" r:id="rId202"/>
    <p:sldId id="437" r:id="rId203"/>
    <p:sldId id="438" r:id="rId204"/>
    <p:sldId id="439" r:id="rId205"/>
    <p:sldId id="440" r:id="rId206"/>
    <p:sldId id="441" r:id="rId207"/>
    <p:sldId id="442" r:id="rId208"/>
    <p:sldId id="443" r:id="rId209"/>
    <p:sldId id="444" r:id="rId210"/>
    <p:sldId id="445" r:id="rId211"/>
    <p:sldId id="446" r:id="rId212"/>
    <p:sldId id="448" r:id="rId213"/>
    <p:sldId id="456" r:id="rId214"/>
    <p:sldId id="453" r:id="rId215"/>
    <p:sldId id="454" r:id="rId216"/>
    <p:sldId id="455" r:id="rId217"/>
    <p:sldId id="474" r:id="rId218"/>
    <p:sldId id="475" r:id="rId219"/>
    <p:sldId id="476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  <p:sldId id="484" r:id="rId228"/>
    <p:sldId id="485" r:id="rId229"/>
    <p:sldId id="491" r:id="rId230"/>
    <p:sldId id="604" r:id="rId231"/>
    <p:sldId id="583" r:id="rId232"/>
    <p:sldId id="584" r:id="rId233"/>
    <p:sldId id="602" r:id="rId234"/>
    <p:sldId id="603" r:id="rId235"/>
    <p:sldId id="605" r:id="rId236"/>
    <p:sldId id="606" r:id="rId237"/>
    <p:sldId id="607" r:id="rId238"/>
    <p:sldId id="609" r:id="rId239"/>
    <p:sldId id="608" r:id="rId240"/>
    <p:sldId id="610" r:id="rId241"/>
    <p:sldId id="612" r:id="rId242"/>
    <p:sldId id="613" r:id="rId243"/>
    <p:sldId id="614" r:id="rId244"/>
    <p:sldId id="611" r:id="rId245"/>
    <p:sldId id="615" r:id="rId246"/>
    <p:sldId id="616" r:id="rId247"/>
    <p:sldId id="617" r:id="rId248"/>
    <p:sldId id="618" r:id="rId249"/>
    <p:sldId id="619" r:id="rId250"/>
    <p:sldId id="620" r:id="rId251"/>
    <p:sldId id="621" r:id="rId252"/>
    <p:sldId id="622" r:id="rId253"/>
    <p:sldId id="623" r:id="rId254"/>
    <p:sldId id="624" r:id="rId255"/>
    <p:sldId id="625" r:id="rId256"/>
    <p:sldId id="626" r:id="rId257"/>
    <p:sldId id="627" r:id="rId258"/>
    <p:sldId id="629" r:id="rId259"/>
    <p:sldId id="628" r:id="rId260"/>
    <p:sldId id="630" r:id="rId261"/>
    <p:sldId id="492" r:id="rId262"/>
    <p:sldId id="493" r:id="rId263"/>
    <p:sldId id="494" r:id="rId264"/>
    <p:sldId id="495" r:id="rId265"/>
    <p:sldId id="566" r:id="rId266"/>
    <p:sldId id="496" r:id="rId267"/>
    <p:sldId id="567" r:id="rId268"/>
    <p:sldId id="498" r:id="rId269"/>
    <p:sldId id="499" r:id="rId270"/>
    <p:sldId id="500" r:id="rId271"/>
    <p:sldId id="501" r:id="rId272"/>
    <p:sldId id="502" r:id="rId273"/>
    <p:sldId id="503" r:id="rId274"/>
    <p:sldId id="504" r:id="rId275"/>
    <p:sldId id="505" r:id="rId276"/>
    <p:sldId id="506" r:id="rId277"/>
    <p:sldId id="507" r:id="rId278"/>
    <p:sldId id="508" r:id="rId279"/>
    <p:sldId id="509" r:id="rId280"/>
    <p:sldId id="510" r:id="rId281"/>
    <p:sldId id="511" r:id="rId282"/>
    <p:sldId id="512" r:id="rId283"/>
    <p:sldId id="571" r:id="rId284"/>
    <p:sldId id="572" r:id="rId285"/>
    <p:sldId id="513" r:id="rId286"/>
    <p:sldId id="573" r:id="rId287"/>
    <p:sldId id="515" r:id="rId288"/>
    <p:sldId id="516" r:id="rId289"/>
    <p:sldId id="517" r:id="rId290"/>
    <p:sldId id="518" r:id="rId291"/>
    <p:sldId id="519" r:id="rId292"/>
    <p:sldId id="520" r:id="rId293"/>
    <p:sldId id="521" r:id="rId294"/>
    <p:sldId id="522" r:id="rId295"/>
    <p:sldId id="523" r:id="rId296"/>
    <p:sldId id="524" r:id="rId297"/>
    <p:sldId id="525" r:id="rId298"/>
    <p:sldId id="526" r:id="rId299"/>
    <p:sldId id="527" r:id="rId300"/>
    <p:sldId id="528" r:id="rId301"/>
    <p:sldId id="576" r:id="rId302"/>
    <p:sldId id="577" r:id="rId303"/>
    <p:sldId id="529" r:id="rId304"/>
    <p:sldId id="530" r:id="rId305"/>
    <p:sldId id="531" r:id="rId306"/>
    <p:sldId id="533" r:id="rId307"/>
    <p:sldId id="534" r:id="rId308"/>
    <p:sldId id="535" r:id="rId309"/>
    <p:sldId id="578" r:id="rId310"/>
    <p:sldId id="532" r:id="rId311"/>
    <p:sldId id="536" r:id="rId312"/>
    <p:sldId id="537" r:id="rId313"/>
    <p:sldId id="538" r:id="rId314"/>
    <p:sldId id="539" r:id="rId315"/>
    <p:sldId id="579" r:id="rId316"/>
    <p:sldId id="580" r:id="rId317"/>
    <p:sldId id="550" r:id="rId318"/>
    <p:sldId id="574" r:id="rId319"/>
    <p:sldId id="575" r:id="rId320"/>
    <p:sldId id="548" r:id="rId321"/>
    <p:sldId id="549" r:id="rId322"/>
    <p:sldId id="540" r:id="rId323"/>
    <p:sldId id="541" r:id="rId324"/>
    <p:sldId id="542" r:id="rId325"/>
    <p:sldId id="543" r:id="rId326"/>
    <p:sldId id="568" r:id="rId327"/>
    <p:sldId id="569" r:id="rId328"/>
    <p:sldId id="570" r:id="rId329"/>
    <p:sldId id="544" r:id="rId330"/>
    <p:sldId id="552" r:id="rId331"/>
    <p:sldId id="545" r:id="rId332"/>
    <p:sldId id="546" r:id="rId333"/>
    <p:sldId id="547" r:id="rId334"/>
    <p:sldId id="551" r:id="rId335"/>
    <p:sldId id="554" r:id="rId336"/>
    <p:sldId id="555" r:id="rId337"/>
    <p:sldId id="556" r:id="rId338"/>
    <p:sldId id="553" r:id="rId339"/>
    <p:sldId id="557" r:id="rId340"/>
    <p:sldId id="558" r:id="rId341"/>
    <p:sldId id="559" r:id="rId342"/>
    <p:sldId id="560" r:id="rId343"/>
    <p:sldId id="561" r:id="rId344"/>
    <p:sldId id="581" r:id="rId345"/>
    <p:sldId id="582" r:id="rId346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01906-9EF7-42D3-99E8-F29555C9C556}" v="208" dt="2022-03-27T00:47:06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8" autoAdjust="0"/>
    <p:restoredTop sz="88006" autoAdjust="0"/>
  </p:normalViewPr>
  <p:slideViewPr>
    <p:cSldViewPr snapToGrid="0">
      <p:cViewPr varScale="1">
        <p:scale>
          <a:sx n="135" d="100"/>
          <a:sy n="135" d="100"/>
        </p:scale>
        <p:origin x="144" y="276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commentAuthors" Target="commentAuthors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viewProps" Target="viewProps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theme" Target="theme/theme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microsoft.com/office/2015/10/relationships/revisionInfo" Target="revisionInfo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2022/3/26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205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77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217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04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1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7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service-azure-sql-database-with-direct-connect#single-sign-on" TargetMode="External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Microsoft Azure Data Analytics Platform </a:t>
            </a:r>
            <a:r>
              <a:rPr kumimoji="1" lang="ja-JP" altLang="en-US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6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32597">
              <a:defRPr/>
            </a:pPr>
            <a:r>
              <a:rPr lang="en-US" altLang="ja-JP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lang="en-US" sz="900" kern="0" dirty="0">
              <a:solidFill>
                <a:srgbClr val="FFFFFF"/>
              </a:solidFill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95004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B2C39D-0097-4076-A895-EA22CA00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986" y="0"/>
            <a:ext cx="63805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12038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107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4AE70C-F5C7-45A3-808C-91AFDD7B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464" y="0"/>
            <a:ext cx="654154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07537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116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119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22381B-E6B0-4FD5-B1CF-59EBCF476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88" y="0"/>
            <a:ext cx="758749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51505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124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125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9D47F0-CA70-467F-813D-89434343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998" y="0"/>
            <a:ext cx="443647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41124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137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138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139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BC97125-C857-46EC-8E8F-B4F512F8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723" y="0"/>
            <a:ext cx="630702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98091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0863019-A189-42AA-A968-E2963319EDD2}"/>
              </a:ext>
            </a:extLst>
          </p:cNvPr>
          <p:cNvSpPr/>
          <p:nvPr/>
        </p:nvSpPr>
        <p:spPr bwMode="auto">
          <a:xfrm>
            <a:off x="1791373" y="2237776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29A319A4-AB62-4617-9054-EB5C40B6644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16392" y="2404328"/>
            <a:ext cx="3881119" cy="160495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B62F7333-E8AF-44B1-839F-265360DD0F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3716392" y="2404328"/>
            <a:ext cx="3881119" cy="24414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1F386-FA61-4B90-A10F-AF132DB7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703DBE-0DAC-454F-897E-27ABB50B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08" y="1587233"/>
            <a:ext cx="10983858" cy="38200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E70D0B-548B-48F0-866C-0C4AEB964B0F}"/>
              </a:ext>
            </a:extLst>
          </p:cNvPr>
          <p:cNvSpPr/>
          <p:nvPr/>
        </p:nvSpPr>
        <p:spPr bwMode="auto">
          <a:xfrm>
            <a:off x="3716547" y="4478365"/>
            <a:ext cx="124634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71CF33-1C82-46E9-98B1-A1F8DFBDB9DD}"/>
              </a:ext>
            </a:extLst>
          </p:cNvPr>
          <p:cNvSpPr/>
          <p:nvPr/>
        </p:nvSpPr>
        <p:spPr bwMode="auto">
          <a:xfrm>
            <a:off x="883954" y="3864151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313F0B8-6640-465D-B026-F7CE933F402A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08973" y="4030703"/>
            <a:ext cx="907574" cy="66263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914311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144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1743316-CE64-4F9D-AB5B-E74A65A3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3129"/>
            <a:ext cx="66779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C5541D-E86E-4929-8407-0F33DF64A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08" y="0"/>
            <a:ext cx="1064645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63351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150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155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5526B5-BD79-467A-91FC-6CE35406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915" y="0"/>
            <a:ext cx="459664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11611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164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096F57-7B96-4450-AD30-E1A55D6AB402}"/>
              </a:ext>
            </a:extLst>
          </p:cNvPr>
          <p:cNvSpPr/>
          <p:nvPr/>
        </p:nvSpPr>
        <p:spPr bwMode="auto">
          <a:xfrm>
            <a:off x="6626" y="21270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7A751C-F9F6-4BD2-8235-D597D9C9DA36}"/>
              </a:ext>
            </a:extLst>
          </p:cNvPr>
          <p:cNvSpPr/>
          <p:nvPr/>
        </p:nvSpPr>
        <p:spPr bwMode="auto">
          <a:xfrm>
            <a:off x="827503" y="3259371"/>
            <a:ext cx="15512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ECD4D82-2EE3-44DB-A617-205635A51FBA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56598" y="2655018"/>
            <a:ext cx="887374" cy="654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2451AF-3282-486A-99C6-26A8BF1A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4DB8F24-008C-4278-BEC8-EA51400A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83" y="1029943"/>
            <a:ext cx="9916909" cy="493463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EC1DAF-86B3-43A4-A488-8145CE592D66}"/>
              </a:ext>
            </a:extLst>
          </p:cNvPr>
          <p:cNvSpPr/>
          <p:nvPr/>
        </p:nvSpPr>
        <p:spPr bwMode="auto">
          <a:xfrm>
            <a:off x="6524917" y="1041666"/>
            <a:ext cx="4283759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15696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4F00F-80AD-4F54-BCFE-CBE6EA7D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709F30-BDA2-4F1D-BB74-B84A405B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553626"/>
            <a:ext cx="11612596" cy="5887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B930F7-9853-4DD7-9E9C-B848F05774EF}"/>
              </a:ext>
            </a:extLst>
          </p:cNvPr>
          <p:cNvSpPr/>
          <p:nvPr/>
        </p:nvSpPr>
        <p:spPr bwMode="auto">
          <a:xfrm>
            <a:off x="5071255" y="3972435"/>
            <a:ext cx="6851114" cy="916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65668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FDAA357-BCB6-4F3D-B0DB-9D27197B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" y="0"/>
            <a:ext cx="1182097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7DA2938-499D-4B56-8029-787CEF62C74C}"/>
              </a:ext>
            </a:extLst>
          </p:cNvPr>
          <p:cNvSpPr/>
          <p:nvPr/>
        </p:nvSpPr>
        <p:spPr bwMode="auto">
          <a:xfrm>
            <a:off x="3312794" y="2460158"/>
            <a:ext cx="532375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2520EA-A6A8-4A16-8621-777011AB9A35}"/>
              </a:ext>
            </a:extLst>
          </p:cNvPr>
          <p:cNvSpPr/>
          <p:nvPr/>
        </p:nvSpPr>
        <p:spPr bwMode="auto">
          <a:xfrm>
            <a:off x="4461656" y="3305908"/>
            <a:ext cx="7643624" cy="15474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334C6D3-AE83-47C6-ABE0-E1E295B89600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3410719" y="3028694"/>
            <a:ext cx="1219200" cy="8826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52257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8DC61B-3379-4D16-BA85-4FE9589C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7A0237-C3AE-4083-89BE-F9E9D397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31" y="2111181"/>
            <a:ext cx="9412013" cy="277216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29D40D2-E338-48CD-9970-7CA216B34B0E}"/>
              </a:ext>
            </a:extLst>
          </p:cNvPr>
          <p:cNvSpPr/>
          <p:nvPr/>
        </p:nvSpPr>
        <p:spPr bwMode="auto">
          <a:xfrm>
            <a:off x="1765348" y="4335851"/>
            <a:ext cx="1247483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0485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EA4C57-82C9-494F-B99E-97ABA037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99E34C-BC53-4380-8BDE-03B07C4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04" y="1048996"/>
            <a:ext cx="9612066" cy="48965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DD9066-3A28-444D-933C-1BD76D952691}"/>
              </a:ext>
            </a:extLst>
          </p:cNvPr>
          <p:cNvSpPr/>
          <p:nvPr/>
        </p:nvSpPr>
        <p:spPr bwMode="auto">
          <a:xfrm>
            <a:off x="2492179" y="2811851"/>
            <a:ext cx="3679166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0303C7-33CA-47FD-8CF6-F92D1DB96FD0}"/>
              </a:ext>
            </a:extLst>
          </p:cNvPr>
          <p:cNvSpPr/>
          <p:nvPr/>
        </p:nvSpPr>
        <p:spPr bwMode="auto">
          <a:xfrm>
            <a:off x="5645686" y="4090631"/>
            <a:ext cx="52565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00FE5C-C8FD-4A8F-8D53-95B02FDDE852}"/>
              </a:ext>
            </a:extLst>
          </p:cNvPr>
          <p:cNvSpPr/>
          <p:nvPr/>
        </p:nvSpPr>
        <p:spPr bwMode="auto">
          <a:xfrm>
            <a:off x="6513194" y="5262938"/>
            <a:ext cx="157572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205B791-69C1-4850-A25A-904FDA38561D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5768731" y="4806534"/>
            <a:ext cx="884248" cy="6046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33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DF5EB3-CCBF-4544-B0D3-B804544E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215" y="0"/>
            <a:ext cx="607804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45833"/>
      </p:ext>
    </p:extLst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F9DA4-D2D3-42A7-A63D-F591248D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1D1567-97B3-4EB4-BCAF-8E6DFC8F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03" y="0"/>
            <a:ext cx="932026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7673"/>
      </p:ext>
    </p:extLst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752F8A-8688-4781-92C8-51230DF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7CE828-056D-437F-9AC2-397B4B46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0" y="2077839"/>
            <a:ext cx="10917174" cy="2838846"/>
          </a:xfrm>
          <a:prstGeom prst="rect">
            <a:avLst/>
          </a:prstGeom>
        </p:spPr>
      </p:pic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F400D1D-AA8A-4F0B-ADE3-81D63A2F35FA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rot="16200000" flipH="1">
            <a:off x="9067531" y="3136908"/>
            <a:ext cx="12700" cy="1915160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C69E233-54CC-4B8B-BCD2-A9521EAAC54F}"/>
              </a:ext>
            </a:extLst>
          </p:cNvPr>
          <p:cNvSpPr/>
          <p:nvPr/>
        </p:nvSpPr>
        <p:spPr bwMode="auto">
          <a:xfrm>
            <a:off x="7111071" y="2918323"/>
            <a:ext cx="95440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8076C31-6F99-4C87-AC20-62119E87536C}"/>
              </a:ext>
            </a:extLst>
          </p:cNvPr>
          <p:cNvSpPr/>
          <p:nvPr/>
        </p:nvSpPr>
        <p:spPr bwMode="auto">
          <a:xfrm>
            <a:off x="7111071" y="3777241"/>
            <a:ext cx="1997760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5C6BB46-1F3A-47A0-9164-9841862DD50A}"/>
              </a:ext>
            </a:extLst>
          </p:cNvPr>
          <p:cNvSpPr/>
          <p:nvPr/>
        </p:nvSpPr>
        <p:spPr bwMode="auto">
          <a:xfrm>
            <a:off x="9237246" y="3777241"/>
            <a:ext cx="1575729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F8FE6277-6CCB-43C1-9A62-6B9B59EC9FB1}"/>
              </a:ext>
            </a:extLst>
          </p:cNvPr>
          <p:cNvCxnSpPr>
            <a:cxnSpLocks/>
            <a:stCxn id="14" idx="1"/>
            <a:endCxn id="19" idx="1"/>
          </p:cNvCxnSpPr>
          <p:nvPr/>
        </p:nvCxnSpPr>
        <p:spPr>
          <a:xfrm rot="10800000" flipV="1">
            <a:off x="7111071" y="3076947"/>
            <a:ext cx="12700" cy="858918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06419"/>
      </p:ext>
    </p:extLst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5E3CD-B63F-414B-A3BB-18A9706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CE617F-0750-4000-87BC-5643A854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39"/>
            <a:ext cx="12436475" cy="393224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7F9D3FE-9890-4198-89E0-69E953AC9F97}"/>
              </a:ext>
            </a:extLst>
          </p:cNvPr>
          <p:cNvSpPr/>
          <p:nvPr/>
        </p:nvSpPr>
        <p:spPr bwMode="auto">
          <a:xfrm>
            <a:off x="5741034" y="2707308"/>
            <a:ext cx="2775438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FDB445-B28F-48CA-9937-D4AA6ACD0AB7}"/>
              </a:ext>
            </a:extLst>
          </p:cNvPr>
          <p:cNvSpPr/>
          <p:nvPr/>
        </p:nvSpPr>
        <p:spPr bwMode="auto">
          <a:xfrm>
            <a:off x="1097132" y="3918768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C91BD2D-F13A-48C3-9429-B80316B64834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>
          <a:xfrm rot="10800000" flipV="1">
            <a:off x="1281258" y="2865932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8338"/>
      </p:ext>
    </p:extLst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0DF58-2CF7-48AF-A118-E3460C56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3D32F6F-8249-4A7A-B284-6B6BF6C2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510"/>
            <a:ext cx="12436475" cy="64435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616E19-7F39-4193-884B-C2F5C9B9156C}"/>
              </a:ext>
            </a:extLst>
          </p:cNvPr>
          <p:cNvSpPr/>
          <p:nvPr/>
        </p:nvSpPr>
        <p:spPr bwMode="auto">
          <a:xfrm>
            <a:off x="5741034" y="1429494"/>
            <a:ext cx="281129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F104CC-238B-47F8-8E52-F7FB191A990E}"/>
              </a:ext>
            </a:extLst>
          </p:cNvPr>
          <p:cNvSpPr/>
          <p:nvPr/>
        </p:nvSpPr>
        <p:spPr bwMode="auto">
          <a:xfrm>
            <a:off x="1097132" y="2640954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931DA02-BAD1-4C1B-B718-1C891CC78C08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rot="10800000" flipV="1">
            <a:off x="1281258" y="1588118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9109CF-3268-4194-AEE6-642A03A068E9}"/>
              </a:ext>
            </a:extLst>
          </p:cNvPr>
          <p:cNvSpPr/>
          <p:nvPr/>
        </p:nvSpPr>
        <p:spPr bwMode="auto">
          <a:xfrm>
            <a:off x="2294450" y="3309901"/>
            <a:ext cx="1152136" cy="187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96959586-4CD0-44D0-A9ED-FA5C2FCA0BC5}"/>
              </a:ext>
            </a:extLst>
          </p:cNvPr>
          <p:cNvSpPr/>
          <p:nvPr/>
        </p:nvSpPr>
        <p:spPr bwMode="auto">
          <a:xfrm>
            <a:off x="4037618" y="3386903"/>
            <a:ext cx="1703415" cy="333103"/>
          </a:xfrm>
          <a:prstGeom prst="wedgeRoundRectCallout">
            <a:avLst>
              <a:gd name="adj1" fmla="val -81182"/>
              <a:gd name="adj2" fmla="val -42103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コメントアウトを削除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18C538A-851C-4736-B6DE-2410CDC49D96}"/>
              </a:ext>
            </a:extLst>
          </p:cNvPr>
          <p:cNvSpPr/>
          <p:nvPr/>
        </p:nvSpPr>
        <p:spPr bwMode="auto">
          <a:xfrm>
            <a:off x="1648116" y="5089160"/>
            <a:ext cx="10262529" cy="16100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302D889B-CCDF-4E96-BBB3-5A2049486833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-3315" y="4242774"/>
            <a:ext cx="2936004" cy="36685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55088"/>
      </p:ext>
    </p:extLst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D20FCA-0D87-4786-9567-437DB96A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94DA77-7252-4F71-909C-EC813BF1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6" y="0"/>
            <a:ext cx="11423302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80A605-1249-4E00-BD76-1AEC5BA75473}"/>
              </a:ext>
            </a:extLst>
          </p:cNvPr>
          <p:cNvSpPr/>
          <p:nvPr/>
        </p:nvSpPr>
        <p:spPr bwMode="auto">
          <a:xfrm>
            <a:off x="5202967" y="6585451"/>
            <a:ext cx="857174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98527"/>
      </p:ext>
    </p:extLst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F69A2A-60BF-4513-B94D-581180C5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6102D-2590-4FAE-9A45-21DA3C4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58" y="1306206"/>
            <a:ext cx="8125959" cy="4382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440D30-2C59-44A0-A031-2B92EB6E246F}"/>
              </a:ext>
            </a:extLst>
          </p:cNvPr>
          <p:cNvSpPr/>
          <p:nvPr/>
        </p:nvSpPr>
        <p:spPr bwMode="auto">
          <a:xfrm>
            <a:off x="2119398" y="1466579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0A8527F8-3F0B-4FD1-81BD-EC28AD4894A0}"/>
              </a:ext>
            </a:extLst>
          </p:cNvPr>
          <p:cNvSpPr/>
          <p:nvPr/>
        </p:nvSpPr>
        <p:spPr bwMode="auto">
          <a:xfrm>
            <a:off x="6218237" y="2472503"/>
            <a:ext cx="1703415" cy="333103"/>
          </a:xfrm>
          <a:prstGeom prst="wedgeRoundRectCallout">
            <a:avLst>
              <a:gd name="adj1" fmla="val -50132"/>
              <a:gd name="adj2" fmla="val -95928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コードをペースト</a:t>
            </a:r>
          </a:p>
        </p:txBody>
      </p:sp>
    </p:spTree>
    <p:extLst>
      <p:ext uri="{BB962C8B-B14F-4D97-AF65-F5344CB8AC3E}">
        <p14:creationId xmlns:p14="http://schemas.microsoft.com/office/powerpoint/2010/main" val="1936825057"/>
      </p:ext>
    </p:extLst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3903C-7993-4EC5-A58B-42A3E888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94F998-D35D-4425-8DCB-3E82545E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059" y="0"/>
            <a:ext cx="763435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72A5CB-A699-4BD3-8C3A-12A1C54166DE}"/>
              </a:ext>
            </a:extLst>
          </p:cNvPr>
          <p:cNvSpPr/>
          <p:nvPr/>
        </p:nvSpPr>
        <p:spPr bwMode="auto">
          <a:xfrm>
            <a:off x="4252204" y="3122331"/>
            <a:ext cx="847334" cy="2890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728997"/>
      </p:ext>
    </p:extLst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B2845-65DC-4FAA-9767-8DA1C00B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4A010D-9F79-4820-A71C-C872F6CF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05" y="372626"/>
            <a:ext cx="8164064" cy="6249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64A6D2-4A90-4636-9296-8C579F36267B}"/>
              </a:ext>
            </a:extLst>
          </p:cNvPr>
          <p:cNvSpPr/>
          <p:nvPr/>
        </p:nvSpPr>
        <p:spPr bwMode="auto">
          <a:xfrm>
            <a:off x="2220909" y="18222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3229E45-A61D-4CAE-8475-4352FF343875}"/>
              </a:ext>
            </a:extLst>
          </p:cNvPr>
          <p:cNvSpPr/>
          <p:nvPr/>
        </p:nvSpPr>
        <p:spPr bwMode="auto">
          <a:xfrm>
            <a:off x="3651385" y="4586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4CD6D08-D18D-49A5-A1A8-19E12A1B77A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1759892" y="2861206"/>
            <a:ext cx="2518951" cy="126403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AB3353-8F96-4762-9715-56BFA960B6CE}"/>
              </a:ext>
            </a:extLst>
          </p:cNvPr>
          <p:cNvSpPr/>
          <p:nvPr/>
        </p:nvSpPr>
        <p:spPr bwMode="auto">
          <a:xfrm>
            <a:off x="8079950" y="506127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6424BD69-6215-43CB-8BCA-3A2DAE9BA4DF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5495365" y="4752700"/>
            <a:ext cx="3506575" cy="30857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75277"/>
      </p:ext>
    </p:extLst>
  </p:cSld>
  <p:clrMapOvr>
    <a:masterClrMapping/>
  </p:clrMapOvr>
  <p:transition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AA81B-DF5A-48C4-931A-FD86E92B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8559B3-8F45-4A9C-B4FD-4FC683E6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305"/>
            <a:ext cx="12436475" cy="3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8209"/>
      </p:ext>
    </p:extLst>
  </p:cSld>
  <p:clrMapOvr>
    <a:masterClrMapping/>
  </p:clrMapOvr>
  <p:transition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CA2AB-6F7E-46D5-A965-E9680E7B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739A0D8-5774-470C-A025-E9CC28DD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7" y="968022"/>
            <a:ext cx="9964541" cy="50584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843935-4781-451E-8D31-5A3FEEB2D6AB}"/>
              </a:ext>
            </a:extLst>
          </p:cNvPr>
          <p:cNvSpPr/>
          <p:nvPr/>
        </p:nvSpPr>
        <p:spPr bwMode="auto">
          <a:xfrm>
            <a:off x="1342368" y="240864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5B26DD-9947-4B81-95C5-D0E7A768DA59}"/>
              </a:ext>
            </a:extLst>
          </p:cNvPr>
          <p:cNvSpPr/>
          <p:nvPr/>
        </p:nvSpPr>
        <p:spPr bwMode="auto">
          <a:xfrm>
            <a:off x="3588632" y="2408644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CDF800C-B3DB-4944-AD7B-89416F927E8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445850" y="1677342"/>
            <a:ext cx="205740" cy="2079823"/>
          </a:xfrm>
          <a:prstGeom prst="curvedConnector4">
            <a:avLst>
              <a:gd name="adj1" fmla="val -111111"/>
              <a:gd name="adj2" fmla="val 540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426FED-EB89-41E9-9FF0-8CC5263145DC}"/>
              </a:ext>
            </a:extLst>
          </p:cNvPr>
          <p:cNvSpPr/>
          <p:nvPr/>
        </p:nvSpPr>
        <p:spPr bwMode="auto">
          <a:xfrm>
            <a:off x="2424594" y="442478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3AA75F6-2B12-4838-913B-5F08A5B097B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5400000">
            <a:off x="3041110" y="3125599"/>
            <a:ext cx="1604658" cy="9937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151FD2A-687B-4CE0-B96E-654D0F88DF77}"/>
              </a:ext>
            </a:extLst>
          </p:cNvPr>
          <p:cNvSpPr/>
          <p:nvPr/>
        </p:nvSpPr>
        <p:spPr bwMode="auto">
          <a:xfrm>
            <a:off x="6499476" y="2744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66B071F2-2456-4994-B9E6-9192B3E560A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68574" y="2910699"/>
            <a:ext cx="2230902" cy="16806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484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1492445-EB69-45B6-B025-432564F6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75" y="0"/>
            <a:ext cx="75673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1431"/>
      </p:ext>
    </p:extLst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4E93A-DDF0-4025-A6AB-54EA39E1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D1B459-C467-4BA2-9488-E574120D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74" y="1668207"/>
            <a:ext cx="6811326" cy="36581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5B0B84-186C-4A2E-B248-F6A5E62EB1F1}"/>
              </a:ext>
            </a:extLst>
          </p:cNvPr>
          <p:cNvSpPr/>
          <p:nvPr/>
        </p:nvSpPr>
        <p:spPr bwMode="auto">
          <a:xfrm>
            <a:off x="2871355" y="375072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A3DDEB-F1FA-426D-98DD-852BCF6F88E0}"/>
              </a:ext>
            </a:extLst>
          </p:cNvPr>
          <p:cNvSpPr/>
          <p:nvPr/>
        </p:nvSpPr>
        <p:spPr bwMode="auto">
          <a:xfrm>
            <a:off x="7082182" y="3917273"/>
            <a:ext cx="147014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ADCB07F-6192-4602-BE06-1794D57163F4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 rot="16200000" flipH="1">
            <a:off x="5722024" y="1822042"/>
            <a:ext cx="166551" cy="4023911"/>
          </a:xfrm>
          <a:prstGeom prst="curvedConnector3">
            <a:avLst>
              <a:gd name="adj1" fmla="val -137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913631"/>
      </p:ext>
    </p:extLst>
  </p:cSld>
  <p:clrMapOvr>
    <a:masterClrMapping/>
  </p:clrMapOvr>
  <p:transition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D336DD-9A7C-423C-9FDD-DDE9752E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DFF3A-B277-4546-8E7F-14D2E9DC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439575"/>
            <a:ext cx="7144747" cy="411537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9132E-B3DA-4C63-89C1-2AAD1C572EA3}"/>
              </a:ext>
            </a:extLst>
          </p:cNvPr>
          <p:cNvSpPr/>
          <p:nvPr/>
        </p:nvSpPr>
        <p:spPr bwMode="auto">
          <a:xfrm>
            <a:off x="2680510" y="3953133"/>
            <a:ext cx="11922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26997"/>
      </p:ext>
    </p:extLst>
  </p:cSld>
  <p:clrMapOvr>
    <a:masterClrMapping/>
  </p:clrMapOvr>
  <p:transition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B97F2D2-5FFB-4981-8158-96979737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8" y="0"/>
            <a:ext cx="117380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66B92DB-B38C-4E68-96AE-AF992FA4C214}"/>
              </a:ext>
            </a:extLst>
          </p:cNvPr>
          <p:cNvSpPr/>
          <p:nvPr/>
        </p:nvSpPr>
        <p:spPr bwMode="auto">
          <a:xfrm>
            <a:off x="463825" y="364691"/>
            <a:ext cx="71951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33893"/>
      </p:ext>
    </p:extLst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4FE16-9871-4243-9CFC-51A0F01B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881B6F-08C2-4FBC-8A0E-638DD043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90" y="0"/>
            <a:ext cx="81318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65497"/>
      </p:ext>
    </p:extLst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B04B3-8E22-439A-AB5A-84B1D446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56032-84CD-4D34-9D5F-63BF2CC6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5" y="1215706"/>
            <a:ext cx="5725324" cy="4563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43E458-947F-4A2B-80E4-DBE4AB061D8F}"/>
              </a:ext>
            </a:extLst>
          </p:cNvPr>
          <p:cNvSpPr/>
          <p:nvPr/>
        </p:nvSpPr>
        <p:spPr bwMode="auto">
          <a:xfrm>
            <a:off x="3458039" y="324236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B2A510-7BF0-44BC-A7DE-5F890B98DC85}"/>
              </a:ext>
            </a:extLst>
          </p:cNvPr>
          <p:cNvSpPr/>
          <p:nvPr/>
        </p:nvSpPr>
        <p:spPr bwMode="auto">
          <a:xfrm>
            <a:off x="6797998" y="2605871"/>
            <a:ext cx="1189555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74E991DF-6C38-4CA1-BCC1-26B9B92471A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3790921" y="2381510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10CB57F-87B4-498D-8691-31515D1190FF}"/>
              </a:ext>
            </a:extLst>
          </p:cNvPr>
          <p:cNvSpPr/>
          <p:nvPr/>
        </p:nvSpPr>
        <p:spPr bwMode="auto">
          <a:xfrm>
            <a:off x="6417023" y="2175770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580BCE79-C06C-4320-99B6-B23F25AD1A3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6749905" y="2381510"/>
            <a:ext cx="642871" cy="22436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83014"/>
      </p:ext>
    </p:extLst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E2ACFB-82A5-441A-ADC7-8A2ACD2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074BD0-8CA5-4095-81D9-233CC044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5" y="2916156"/>
            <a:ext cx="10993384" cy="11622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B01DB-4140-4335-8A14-0B8E02D28411}"/>
              </a:ext>
            </a:extLst>
          </p:cNvPr>
          <p:cNvSpPr/>
          <p:nvPr/>
        </p:nvSpPr>
        <p:spPr bwMode="auto">
          <a:xfrm>
            <a:off x="5484693" y="3318417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C493E-14B4-4181-AB72-B547B7D745D3}"/>
              </a:ext>
            </a:extLst>
          </p:cNvPr>
          <p:cNvSpPr/>
          <p:nvPr/>
        </p:nvSpPr>
        <p:spPr bwMode="auto">
          <a:xfrm>
            <a:off x="832011" y="3318417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6EC423C-E3FC-4B54-B592-5D214B566CA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893391" y="-388004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68290"/>
      </p:ext>
    </p:extLst>
  </p:cSld>
  <p:clrMapOvr>
    <a:masterClrMapping/>
  </p:clrMapOvr>
  <p:transition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CAF3DC-AD13-4DC7-9E5B-3F473CC0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92F743-0069-47C6-B108-DA2BD26E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96" y="1582470"/>
            <a:ext cx="6687483" cy="3829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390987-01C4-4C42-ABD6-60699F0A8D0F}"/>
              </a:ext>
            </a:extLst>
          </p:cNvPr>
          <p:cNvSpPr/>
          <p:nvPr/>
        </p:nvSpPr>
        <p:spPr bwMode="auto">
          <a:xfrm>
            <a:off x="2996858" y="374175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51C67-85FB-4B28-B0B9-A0215B090689}"/>
              </a:ext>
            </a:extLst>
          </p:cNvPr>
          <p:cNvSpPr/>
          <p:nvPr/>
        </p:nvSpPr>
        <p:spPr bwMode="auto">
          <a:xfrm>
            <a:off x="7207685" y="4329650"/>
            <a:ext cx="161358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1401A02-D703-49A3-AB1E-5B8D829CC7D6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5672716" y="1987888"/>
            <a:ext cx="587893" cy="4095630"/>
          </a:xfrm>
          <a:prstGeom prst="curvedConnector3">
            <a:avLst>
              <a:gd name="adj1" fmla="val -388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72339"/>
      </p:ext>
    </p:extLst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159F6-61FC-474E-B599-4F86DF9D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94C9AA-5966-4789-8563-7B502EC9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811102"/>
            <a:ext cx="704948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35088"/>
      </p:ext>
    </p:extLst>
  </p:cSld>
  <p:clrMapOvr>
    <a:masterClrMapping/>
  </p:clrMapOvr>
  <p:transition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45461-78E3-4BCA-9723-822534C9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FDB6519-FA04-4AC3-8C41-E355CD68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43" y="1139496"/>
            <a:ext cx="708758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8541"/>
      </p:ext>
    </p:extLst>
  </p:cSld>
  <p:clrMapOvr>
    <a:masterClrMapping/>
  </p:clrMapOvr>
  <p:transition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5A53B-0F6D-40D7-B113-9EFBDCB6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D497C7-F3FA-4F33-AF95-4B3B9A7B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4" y="10626"/>
            <a:ext cx="12231807" cy="6973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A87DD9-F452-4FAB-AD0D-D5DF1F4814BF}"/>
              </a:ext>
            </a:extLst>
          </p:cNvPr>
          <p:cNvSpPr/>
          <p:nvPr/>
        </p:nvSpPr>
        <p:spPr bwMode="auto">
          <a:xfrm>
            <a:off x="4848200" y="377992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41D27D-C401-4A4C-8809-D49276495DBA}"/>
              </a:ext>
            </a:extLst>
          </p:cNvPr>
          <p:cNvSpPr/>
          <p:nvPr/>
        </p:nvSpPr>
        <p:spPr bwMode="auto">
          <a:xfrm>
            <a:off x="195518" y="377992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BECE82B-415D-48BB-A920-1E29DD178C3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256898" y="-3328429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821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5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章：データの統合と可視化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469017" y="2881664"/>
            <a:ext cx="777538" cy="1660233"/>
          </a:xfrm>
          <a:custGeom>
            <a:avLst/>
            <a:gdLst>
              <a:gd name="connsiteX0" fmla="*/ 0 w 777538"/>
              <a:gd name="connsiteY0" fmla="*/ 0 h 1660233"/>
              <a:gd name="connsiteX1" fmla="*/ 380994 w 777538"/>
              <a:gd name="connsiteY1" fmla="*/ 0 h 1660233"/>
              <a:gd name="connsiteX2" fmla="*/ 777538 w 777538"/>
              <a:gd name="connsiteY2" fmla="*/ 0 h 1660233"/>
              <a:gd name="connsiteX3" fmla="*/ 777538 w 777538"/>
              <a:gd name="connsiteY3" fmla="*/ 586616 h 1660233"/>
              <a:gd name="connsiteX4" fmla="*/ 777538 w 777538"/>
              <a:gd name="connsiteY4" fmla="*/ 1140027 h 1660233"/>
              <a:gd name="connsiteX5" fmla="*/ 777538 w 777538"/>
              <a:gd name="connsiteY5" fmla="*/ 1660233 h 1660233"/>
              <a:gd name="connsiteX6" fmla="*/ 404320 w 777538"/>
              <a:gd name="connsiteY6" fmla="*/ 1660233 h 1660233"/>
              <a:gd name="connsiteX7" fmla="*/ 0 w 777538"/>
              <a:gd name="connsiteY7" fmla="*/ 1660233 h 1660233"/>
              <a:gd name="connsiteX8" fmla="*/ 0 w 777538"/>
              <a:gd name="connsiteY8" fmla="*/ 1073617 h 1660233"/>
              <a:gd name="connsiteX9" fmla="*/ 0 w 777538"/>
              <a:gd name="connsiteY9" fmla="*/ 487002 h 1660233"/>
              <a:gd name="connsiteX10" fmla="*/ 0 w 777538"/>
              <a:gd name="connsiteY10" fmla="*/ 0 h 16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7538" h="1660233" extrusionOk="0">
                <a:moveTo>
                  <a:pt x="0" y="0"/>
                </a:moveTo>
                <a:cubicBezTo>
                  <a:pt x="134777" y="-16173"/>
                  <a:pt x="288435" y="10755"/>
                  <a:pt x="380994" y="0"/>
                </a:cubicBezTo>
                <a:cubicBezTo>
                  <a:pt x="473553" y="-10755"/>
                  <a:pt x="592044" y="12172"/>
                  <a:pt x="777538" y="0"/>
                </a:cubicBezTo>
                <a:cubicBezTo>
                  <a:pt x="769225" y="284221"/>
                  <a:pt x="749205" y="404464"/>
                  <a:pt x="777538" y="586616"/>
                </a:cubicBezTo>
                <a:cubicBezTo>
                  <a:pt x="805871" y="768768"/>
                  <a:pt x="803030" y="961641"/>
                  <a:pt x="777538" y="1140027"/>
                </a:cubicBezTo>
                <a:cubicBezTo>
                  <a:pt x="752046" y="1318413"/>
                  <a:pt x="762527" y="1523364"/>
                  <a:pt x="777538" y="1660233"/>
                </a:cubicBezTo>
                <a:cubicBezTo>
                  <a:pt x="694713" y="1673421"/>
                  <a:pt x="487169" y="1652754"/>
                  <a:pt x="404320" y="1660233"/>
                </a:cubicBezTo>
                <a:cubicBezTo>
                  <a:pt x="321471" y="1667712"/>
                  <a:pt x="162108" y="1655434"/>
                  <a:pt x="0" y="1660233"/>
                </a:cubicBezTo>
                <a:cubicBezTo>
                  <a:pt x="24295" y="1486269"/>
                  <a:pt x="-18691" y="1264374"/>
                  <a:pt x="0" y="1073617"/>
                </a:cubicBezTo>
                <a:cubicBezTo>
                  <a:pt x="18691" y="882860"/>
                  <a:pt x="-19945" y="744894"/>
                  <a:pt x="0" y="487002"/>
                </a:cubicBezTo>
                <a:cubicBezTo>
                  <a:pt x="19945" y="229111"/>
                  <a:pt x="489" y="133023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2102185" y="404747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64436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6269140" y="3545665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3"/>
            <a:endCxn id="174" idx="1"/>
          </p:cNvCxnSpPr>
          <p:nvPr/>
        </p:nvCxnSpPr>
        <p:spPr>
          <a:xfrm>
            <a:off x="1246555" y="3711781"/>
            <a:ext cx="855630" cy="675897"/>
          </a:xfrm>
          <a:prstGeom prst="bentConnector3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コネクタ: カギ線 181">
            <a:extLst>
              <a:ext uri="{FF2B5EF4-FFF2-40B4-BE49-F238E27FC236}">
                <a16:creationId xmlns:a16="http://schemas.microsoft.com/office/drawing/2014/main" id="{B1B9588F-47BE-43FE-B9A3-73CC814E5BA6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2976748" y="4387678"/>
            <a:ext cx="652366" cy="31696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2"/>
          </p:cNvCxnSpPr>
          <p:nvPr/>
        </p:nvCxnSpPr>
        <p:spPr>
          <a:xfrm flipV="1">
            <a:off x="4503677" y="4226073"/>
            <a:ext cx="2202745" cy="478567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6" idx="1"/>
            <a:endCxn id="177" idx="3"/>
          </p:cNvCxnSpPr>
          <p:nvPr/>
        </p:nvCxnSpPr>
        <p:spPr>
          <a:xfrm rot="10800000" flipV="1">
            <a:off x="4776370" y="3885868"/>
            <a:ext cx="1492771" cy="19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F455121-5801-4D43-8A00-6D59072111D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8" name="コネクタ: カギ線 177">
            <a:extLst>
              <a:ext uri="{FF2B5EF4-FFF2-40B4-BE49-F238E27FC236}">
                <a16:creationId xmlns:a16="http://schemas.microsoft.com/office/drawing/2014/main" id="{2B608A3E-683F-40D9-B593-765A9847423F}"/>
              </a:ext>
            </a:extLst>
          </p:cNvPr>
          <p:cNvCxnSpPr>
            <a:cxnSpLocks/>
            <a:stCxn id="177" idx="0"/>
            <a:endCxn id="40" idx="1"/>
          </p:cNvCxnSpPr>
          <p:nvPr/>
        </p:nvCxnSpPr>
        <p:spPr>
          <a:xfrm rot="5400000" flipH="1" flipV="1">
            <a:off x="6298215" y="198903"/>
            <a:ext cx="1387834" cy="530608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00840"/>
      </p:ext>
    </p:extLst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1D296D6-D8A1-4659-8947-3D47DACE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839" y="0"/>
            <a:ext cx="783679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45DA808-F9EF-4546-A5DE-F8C2C402E224}"/>
              </a:ext>
            </a:extLst>
          </p:cNvPr>
          <p:cNvSpPr/>
          <p:nvPr/>
        </p:nvSpPr>
        <p:spPr bwMode="auto">
          <a:xfrm>
            <a:off x="5300805" y="208689"/>
            <a:ext cx="4040420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E6F52A4-5A68-4C95-BF28-40ED2D1BE1B3}"/>
              </a:ext>
            </a:extLst>
          </p:cNvPr>
          <p:cNvSpPr/>
          <p:nvPr/>
        </p:nvSpPr>
        <p:spPr bwMode="auto">
          <a:xfrm>
            <a:off x="2272943" y="208689"/>
            <a:ext cx="631621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DBEF627-0095-4C95-9BF4-3BD47BE19722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16200000" flipV="1">
            <a:off x="4954885" y="-2157442"/>
            <a:ext cx="12700" cy="473226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72365"/>
      </p:ext>
    </p:extLst>
  </p:cSld>
  <p:clrMapOvr>
    <a:masterClrMapping/>
  </p:clrMapOvr>
  <p:transition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67596"/>
      </p:ext>
    </p:extLst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8B75C-2FB0-480E-9F9C-5737EFE8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D6D811-2018-4620-AB7E-284C38C9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74" y="2263603"/>
            <a:ext cx="7716327" cy="24673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91648D-AC74-44AF-8317-375843F0B928}"/>
              </a:ext>
            </a:extLst>
          </p:cNvPr>
          <p:cNvSpPr/>
          <p:nvPr/>
        </p:nvSpPr>
        <p:spPr bwMode="auto">
          <a:xfrm>
            <a:off x="2360074" y="226360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54146"/>
      </p:ext>
    </p:extLst>
  </p:cSld>
  <p:clrMapOvr>
    <a:masterClrMapping/>
  </p:clrMapOvr>
  <p:transition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23442"/>
      </p:ext>
    </p:extLst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89957"/>
      </p:ext>
    </p:extLst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B660AAE-2678-48CD-BAAB-F4149833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65" y="82073"/>
            <a:ext cx="4791744" cy="68303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7E2057-F916-41D8-8003-1DE88362E95A}"/>
              </a:ext>
            </a:extLst>
          </p:cNvPr>
          <p:cNvSpPr/>
          <p:nvPr/>
        </p:nvSpPr>
        <p:spPr bwMode="auto">
          <a:xfrm>
            <a:off x="5008591" y="4273511"/>
            <a:ext cx="2727950" cy="263893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3192"/>
      </p:ext>
    </p:extLst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BEEA62-671D-4B20-A7A3-DD79DB9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EFA007-D17D-485A-BFFE-AE3B8CCC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277363"/>
            <a:ext cx="8449854" cy="64397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7477F1-E095-4B54-B54F-AB939791CEFA}"/>
              </a:ext>
            </a:extLst>
          </p:cNvPr>
          <p:cNvSpPr/>
          <p:nvPr/>
        </p:nvSpPr>
        <p:spPr bwMode="auto">
          <a:xfrm>
            <a:off x="7890997" y="5731820"/>
            <a:ext cx="2230155" cy="2924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50092"/>
      </p:ext>
    </p:extLst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63D1B-5337-4345-BBB0-FD7A01D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A96F76E-43A8-4B14-8CD6-54C69A15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9" y="1099"/>
            <a:ext cx="7068536" cy="6992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E91964-0AB8-4BEA-9CB0-EF6876F77492}"/>
              </a:ext>
            </a:extLst>
          </p:cNvPr>
          <p:cNvSpPr/>
          <p:nvPr/>
        </p:nvSpPr>
        <p:spPr bwMode="auto">
          <a:xfrm>
            <a:off x="2951444" y="4360219"/>
            <a:ext cx="4480297" cy="10903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2EBF21C-55A5-446A-AC01-F5890066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257" y="-226243"/>
            <a:ext cx="237717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5144"/>
      </p:ext>
    </p:extLst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641477-D3DD-4BE9-9284-C27FE576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3992D7-94CC-4C49-AB53-CA7E294E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9" y="-452487"/>
            <a:ext cx="6911477" cy="69945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5AA660A-220D-41C4-A442-499F03AF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37" y="295275"/>
            <a:ext cx="31549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0B260B-D6A5-4476-8BB1-B541D9A6A93C}"/>
              </a:ext>
            </a:extLst>
          </p:cNvPr>
          <p:cNvSpPr/>
          <p:nvPr/>
        </p:nvSpPr>
        <p:spPr bwMode="auto">
          <a:xfrm>
            <a:off x="518920" y="4207820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18140-2F9E-4A9C-AF37-A848C5CE00C4}"/>
              </a:ext>
            </a:extLst>
          </p:cNvPr>
          <p:cNvSpPr/>
          <p:nvPr/>
        </p:nvSpPr>
        <p:spPr bwMode="auto">
          <a:xfrm>
            <a:off x="518918" y="5310479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2241"/>
      </p:ext>
    </p:extLst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68A534-158F-44F2-AFFC-2455D13A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266CD-6D98-4152-9E87-2B9FC31A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0" y="931907"/>
            <a:ext cx="7144747" cy="475363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531E593-E2B1-468C-8BF0-9838F274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76" y="367645"/>
            <a:ext cx="2778199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CB471-A129-4563-AF34-D0DD1DD3D0B5}"/>
              </a:ext>
            </a:extLst>
          </p:cNvPr>
          <p:cNvSpPr/>
          <p:nvPr/>
        </p:nvSpPr>
        <p:spPr bwMode="auto">
          <a:xfrm>
            <a:off x="760966" y="3392032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280B61-1F5A-45F0-81F0-14736734EA7E}"/>
              </a:ext>
            </a:extLst>
          </p:cNvPr>
          <p:cNvSpPr/>
          <p:nvPr/>
        </p:nvSpPr>
        <p:spPr bwMode="auto">
          <a:xfrm>
            <a:off x="760966" y="4962776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011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7260123-60FE-46F1-B3BE-6A16A2EDC61A}"/>
              </a:ext>
            </a:extLst>
          </p:cNvPr>
          <p:cNvGrpSpPr/>
          <p:nvPr/>
        </p:nvGrpSpPr>
        <p:grpSpPr>
          <a:xfrm>
            <a:off x="3213619" y="0"/>
            <a:ext cx="6009236" cy="6994525"/>
            <a:chOff x="3213619" y="0"/>
            <a:chExt cx="6009236" cy="699452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A36074C-3BB8-4FE9-A51C-F08DACA9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3619" y="0"/>
              <a:ext cx="6009236" cy="6994525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779017D-0AEC-4293-96B4-50D840B04F04}"/>
                </a:ext>
              </a:extLst>
            </p:cNvPr>
            <p:cNvSpPr/>
            <p:nvPr/>
          </p:nvSpPr>
          <p:spPr bwMode="auto">
            <a:xfrm>
              <a:off x="6091442" y="2799761"/>
              <a:ext cx="90814" cy="13511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64514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6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章：アドホックデータ探索とデータプレパレーション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86558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42015" y="4356850"/>
            <a:ext cx="1581500" cy="748381"/>
          </a:xfrm>
          <a:custGeom>
            <a:avLst/>
            <a:gdLst>
              <a:gd name="connsiteX0" fmla="*/ 0 w 1581500"/>
              <a:gd name="connsiteY0" fmla="*/ 0 h 748381"/>
              <a:gd name="connsiteX1" fmla="*/ 511352 w 1581500"/>
              <a:gd name="connsiteY1" fmla="*/ 0 h 748381"/>
              <a:gd name="connsiteX2" fmla="*/ 991073 w 1581500"/>
              <a:gd name="connsiteY2" fmla="*/ 0 h 748381"/>
              <a:gd name="connsiteX3" fmla="*/ 1581500 w 1581500"/>
              <a:gd name="connsiteY3" fmla="*/ 0 h 748381"/>
              <a:gd name="connsiteX4" fmla="*/ 1581500 w 1581500"/>
              <a:gd name="connsiteY4" fmla="*/ 366707 h 748381"/>
              <a:gd name="connsiteX5" fmla="*/ 1581500 w 1581500"/>
              <a:gd name="connsiteY5" fmla="*/ 748381 h 748381"/>
              <a:gd name="connsiteX6" fmla="*/ 1085963 w 1581500"/>
              <a:gd name="connsiteY6" fmla="*/ 748381 h 748381"/>
              <a:gd name="connsiteX7" fmla="*/ 590427 w 1581500"/>
              <a:gd name="connsiteY7" fmla="*/ 748381 h 748381"/>
              <a:gd name="connsiteX8" fmla="*/ 0 w 1581500"/>
              <a:gd name="connsiteY8" fmla="*/ 748381 h 748381"/>
              <a:gd name="connsiteX9" fmla="*/ 0 w 1581500"/>
              <a:gd name="connsiteY9" fmla="*/ 396642 h 748381"/>
              <a:gd name="connsiteX10" fmla="*/ 0 w 1581500"/>
              <a:gd name="connsiteY10" fmla="*/ 0 h 7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1500" h="748381" extrusionOk="0">
                <a:moveTo>
                  <a:pt x="0" y="0"/>
                </a:moveTo>
                <a:cubicBezTo>
                  <a:pt x="195038" y="13635"/>
                  <a:pt x="315465" y="-6146"/>
                  <a:pt x="511352" y="0"/>
                </a:cubicBezTo>
                <a:cubicBezTo>
                  <a:pt x="707239" y="6146"/>
                  <a:pt x="894004" y="-12811"/>
                  <a:pt x="991073" y="0"/>
                </a:cubicBezTo>
                <a:cubicBezTo>
                  <a:pt x="1088142" y="12811"/>
                  <a:pt x="1429133" y="-24350"/>
                  <a:pt x="1581500" y="0"/>
                </a:cubicBezTo>
                <a:cubicBezTo>
                  <a:pt x="1581196" y="85387"/>
                  <a:pt x="1574652" y="245300"/>
                  <a:pt x="1581500" y="366707"/>
                </a:cubicBezTo>
                <a:cubicBezTo>
                  <a:pt x="1588348" y="488114"/>
                  <a:pt x="1591609" y="580865"/>
                  <a:pt x="1581500" y="748381"/>
                </a:cubicBezTo>
                <a:cubicBezTo>
                  <a:pt x="1478335" y="767510"/>
                  <a:pt x="1256367" y="747428"/>
                  <a:pt x="1085963" y="748381"/>
                </a:cubicBezTo>
                <a:cubicBezTo>
                  <a:pt x="915559" y="749334"/>
                  <a:pt x="725414" y="730639"/>
                  <a:pt x="590427" y="748381"/>
                </a:cubicBezTo>
                <a:cubicBezTo>
                  <a:pt x="455440" y="766123"/>
                  <a:pt x="273057" y="730800"/>
                  <a:pt x="0" y="748381"/>
                </a:cubicBezTo>
                <a:cubicBezTo>
                  <a:pt x="9397" y="585178"/>
                  <a:pt x="2061" y="521704"/>
                  <a:pt x="0" y="396642"/>
                </a:cubicBezTo>
                <a:cubicBezTo>
                  <a:pt x="-2061" y="271580"/>
                  <a:pt x="-6824" y="1667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1"/>
            <a:endCxn id="175" idx="2"/>
          </p:cNvCxnSpPr>
          <p:nvPr/>
        </p:nvCxnSpPr>
        <p:spPr>
          <a:xfrm rot="10800000">
            <a:off x="4066397" y="5066967"/>
            <a:ext cx="1149983" cy="637791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6" idx="1"/>
            <a:endCxn id="175" idx="3"/>
          </p:cNvCxnSpPr>
          <p:nvPr/>
        </p:nvCxnSpPr>
        <p:spPr>
          <a:xfrm rot="10800000">
            <a:off x="4503677" y="4726763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36816"/>
      </p:ext>
    </p:extLst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2F04A-144B-4A52-BAA8-AE64965D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BB2956-C287-4E26-A555-0502B7F8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6" y="0"/>
            <a:ext cx="9060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11FB3B-B799-4C8F-B748-7E9BDFEBA941}"/>
              </a:ext>
            </a:extLst>
          </p:cNvPr>
          <p:cNvSpPr/>
          <p:nvPr/>
        </p:nvSpPr>
        <p:spPr bwMode="auto">
          <a:xfrm>
            <a:off x="1747083" y="349262"/>
            <a:ext cx="960258" cy="2693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65927"/>
      </p:ext>
    </p:extLst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43D0C-22A9-4E0A-A023-4E1DB3F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66D7BF-2F6D-42C2-84D0-F0AA6527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04" y="2716103"/>
            <a:ext cx="9431066" cy="1562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67BC60-2547-410F-915F-9B2915858691}"/>
              </a:ext>
            </a:extLst>
          </p:cNvPr>
          <p:cNvSpPr/>
          <p:nvPr/>
        </p:nvSpPr>
        <p:spPr bwMode="auto">
          <a:xfrm>
            <a:off x="2060847" y="3761505"/>
            <a:ext cx="8741623" cy="3981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15440"/>
      </p:ext>
    </p:extLst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BC267-3FD4-48F5-8301-07C6AE10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F0EA13-B9CE-4C17-B297-4BF73A9B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71" y="0"/>
            <a:ext cx="843973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964FFA-3F9B-42A0-9DC2-B1C2967CF9C0}"/>
              </a:ext>
            </a:extLst>
          </p:cNvPr>
          <p:cNvSpPr/>
          <p:nvPr/>
        </p:nvSpPr>
        <p:spPr bwMode="auto">
          <a:xfrm>
            <a:off x="2993176" y="3026399"/>
            <a:ext cx="1462283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84832"/>
      </p:ext>
    </p:extLst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2FEC08-C9E8-469E-B6F4-5E18E3EA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86C0BE-7CCC-4F07-BD5D-42DC1087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144"/>
            <a:ext cx="12436475" cy="62182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2FD490-B4F2-464B-833B-6B3C72CD5CA4}"/>
              </a:ext>
            </a:extLst>
          </p:cNvPr>
          <p:cNvSpPr/>
          <p:nvPr/>
        </p:nvSpPr>
        <p:spPr bwMode="auto">
          <a:xfrm>
            <a:off x="2948353" y="2246470"/>
            <a:ext cx="789930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523F99-CC07-41DA-8840-D2AED437B7FE}"/>
              </a:ext>
            </a:extLst>
          </p:cNvPr>
          <p:cNvSpPr/>
          <p:nvPr/>
        </p:nvSpPr>
        <p:spPr bwMode="auto">
          <a:xfrm>
            <a:off x="1460211" y="4398000"/>
            <a:ext cx="10703992" cy="22083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93951"/>
      </p:ext>
    </p:extLst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DB8FB-3BFA-4F72-903D-EC0C10EE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F0ABE7-8405-4D8B-B85A-6EB481A5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0" y="267837"/>
            <a:ext cx="11250595" cy="6458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3A87FD-ACD2-468D-86A2-DACA178C9A89}"/>
              </a:ext>
            </a:extLst>
          </p:cNvPr>
          <p:cNvSpPr/>
          <p:nvPr/>
        </p:nvSpPr>
        <p:spPr bwMode="auto">
          <a:xfrm>
            <a:off x="814359" y="5788339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629643A-4098-4A2B-8291-F9D23AD0499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217146" y="4828874"/>
            <a:ext cx="1380911" cy="1165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7D6E6C-55C5-4C81-8C00-E160FA1D267E}"/>
              </a:ext>
            </a:extLst>
          </p:cNvPr>
          <p:cNvSpPr/>
          <p:nvPr/>
        </p:nvSpPr>
        <p:spPr bwMode="auto">
          <a:xfrm>
            <a:off x="2598057" y="4623134"/>
            <a:ext cx="519227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09591"/>
      </p:ext>
    </p:extLst>
  </p:cSld>
  <p:clrMapOvr>
    <a:masterClrMapping/>
  </p:clrMapOvr>
  <p:transition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A9CB27-D632-4184-BA76-CE892624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87B556-0450-4052-84F4-B0CFC02E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7" y="344047"/>
            <a:ext cx="9030960" cy="6306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DAE4B7-21CC-469B-8F47-20785186CDFE}"/>
              </a:ext>
            </a:extLst>
          </p:cNvPr>
          <p:cNvSpPr/>
          <p:nvPr/>
        </p:nvSpPr>
        <p:spPr bwMode="auto">
          <a:xfrm>
            <a:off x="1799566" y="179904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1A2F433-DFBB-4231-810C-E676337C8F41}"/>
              </a:ext>
            </a:extLst>
          </p:cNvPr>
          <p:cNvSpPr/>
          <p:nvPr/>
        </p:nvSpPr>
        <p:spPr bwMode="auto">
          <a:xfrm>
            <a:off x="2647335" y="1772148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FBF0B09A-6E81-4182-9491-AB6B0E4F0CA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190353" y="1753542"/>
            <a:ext cx="232635" cy="681328"/>
          </a:xfrm>
          <a:prstGeom prst="curvedConnector4">
            <a:avLst>
              <a:gd name="adj1" fmla="val -98266"/>
              <a:gd name="adj2" fmla="val 6221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27867E1-7E83-438C-8CF9-F07A5D90F4D4}"/>
              </a:ext>
            </a:extLst>
          </p:cNvPr>
          <p:cNvSpPr/>
          <p:nvPr/>
        </p:nvSpPr>
        <p:spPr bwMode="auto">
          <a:xfrm>
            <a:off x="2998331" y="3761391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B0DCB84-5774-4B41-92F1-E43CA832412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3099035" y="2483589"/>
            <a:ext cx="1577763" cy="97784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247B461-BD5C-49A6-8D5A-CC80F22EAC8D}"/>
              </a:ext>
            </a:extLst>
          </p:cNvPr>
          <p:cNvSpPr/>
          <p:nvPr/>
        </p:nvSpPr>
        <p:spPr bwMode="auto">
          <a:xfrm>
            <a:off x="6124329" y="5657676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D19816EE-310B-4CB9-9E49-25A40E9BBD5B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 rot="16200000" flipH="1">
            <a:off x="4385715" y="4085614"/>
            <a:ext cx="1729734" cy="17474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95C41A7-F457-4670-989E-91170A1E4E0A}"/>
              </a:ext>
            </a:extLst>
          </p:cNvPr>
          <p:cNvSpPr/>
          <p:nvPr/>
        </p:nvSpPr>
        <p:spPr bwMode="auto">
          <a:xfrm>
            <a:off x="8474437" y="5756289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DD2F2813-447F-4B4D-AC3C-D7425D21BFDC}"/>
              </a:ext>
            </a:extLst>
          </p:cNvPr>
          <p:cNvCxnSpPr>
            <a:cxnSpLocks/>
            <a:stCxn id="16" idx="2"/>
            <a:endCxn id="23" idx="2"/>
          </p:cNvCxnSpPr>
          <p:nvPr/>
        </p:nvCxnSpPr>
        <p:spPr>
          <a:xfrm rot="16200000" flipH="1">
            <a:off x="8172067" y="4865031"/>
            <a:ext cx="98613" cy="2350108"/>
          </a:xfrm>
          <a:prstGeom prst="curvedConnector3">
            <a:avLst>
              <a:gd name="adj1" fmla="val 33181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59342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111E-6971-461F-84C7-2732092B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AC1126-2CB6-4DCC-A620-784A575E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2" y="746776"/>
            <a:ext cx="7192379" cy="40486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39BBED9-DAE6-4176-8F6B-220338BA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50" y="0"/>
            <a:ext cx="371675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DB87EC-5164-4B81-935E-D4A8A1766E7D}"/>
              </a:ext>
            </a:extLst>
          </p:cNvPr>
          <p:cNvSpPr/>
          <p:nvPr/>
        </p:nvSpPr>
        <p:spPr bwMode="auto">
          <a:xfrm>
            <a:off x="509281" y="4103180"/>
            <a:ext cx="424201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51430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A5B5A-0DD1-45B9-8C52-D5AB74FB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39618C-184D-4682-9B31-5CD14A68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3" y="295275"/>
            <a:ext cx="7001852" cy="6144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30A1E8-A7C1-497B-B291-3B6971F1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89" y="215153"/>
            <a:ext cx="264721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4064"/>
      </p:ext>
    </p:extLst>
  </p:cSld>
  <p:clrMapOvr>
    <a:masterClrMapping/>
  </p:clrMapOvr>
  <p:transition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04791-44C6-4306-BCF7-366B780D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FB1409-8DA7-48F9-82B8-0B9D718E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705"/>
            <a:ext cx="12436475" cy="51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16913"/>
      </p:ext>
    </p:extLst>
  </p:cSld>
  <p:clrMapOvr>
    <a:masterClrMapping/>
  </p:clrMapOvr>
  <p:transition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C5A3BB-AA73-495E-9316-32627C8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E44D46-B775-4FD5-91AA-A7CE7766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69" y="1372891"/>
            <a:ext cx="6887536" cy="424874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C28775-54AB-4136-8350-52294E4FC339}"/>
              </a:ext>
            </a:extLst>
          </p:cNvPr>
          <p:cNvSpPr/>
          <p:nvPr/>
        </p:nvSpPr>
        <p:spPr bwMode="auto">
          <a:xfrm>
            <a:off x="3805155" y="4406850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888CDC-41DE-4869-B74D-0CD482CD6F2D}"/>
              </a:ext>
            </a:extLst>
          </p:cNvPr>
          <p:cNvSpPr/>
          <p:nvPr/>
        </p:nvSpPr>
        <p:spPr bwMode="auto">
          <a:xfrm>
            <a:off x="7188576" y="5146688"/>
            <a:ext cx="20283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124C3BF-EA54-427B-A793-FA83DBE7887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5899475" y="4024138"/>
            <a:ext cx="573287" cy="200491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6400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7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章：機械学習統合によるデータエンリッチメント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8049431" y="2580938"/>
            <a:ext cx="774992" cy="1558650"/>
          </a:xfrm>
          <a:custGeom>
            <a:avLst/>
            <a:gdLst>
              <a:gd name="connsiteX0" fmla="*/ 0 w 774992"/>
              <a:gd name="connsiteY0" fmla="*/ 0 h 1558650"/>
              <a:gd name="connsiteX1" fmla="*/ 379746 w 774992"/>
              <a:gd name="connsiteY1" fmla="*/ 0 h 1558650"/>
              <a:gd name="connsiteX2" fmla="*/ 774992 w 774992"/>
              <a:gd name="connsiteY2" fmla="*/ 0 h 1558650"/>
              <a:gd name="connsiteX3" fmla="*/ 774992 w 774992"/>
              <a:gd name="connsiteY3" fmla="*/ 550723 h 1558650"/>
              <a:gd name="connsiteX4" fmla="*/ 774992 w 774992"/>
              <a:gd name="connsiteY4" fmla="*/ 1070273 h 1558650"/>
              <a:gd name="connsiteX5" fmla="*/ 774992 w 774992"/>
              <a:gd name="connsiteY5" fmla="*/ 1558650 h 1558650"/>
              <a:gd name="connsiteX6" fmla="*/ 402996 w 774992"/>
              <a:gd name="connsiteY6" fmla="*/ 1558650 h 1558650"/>
              <a:gd name="connsiteX7" fmla="*/ 0 w 774992"/>
              <a:gd name="connsiteY7" fmla="*/ 1558650 h 1558650"/>
              <a:gd name="connsiteX8" fmla="*/ 0 w 774992"/>
              <a:gd name="connsiteY8" fmla="*/ 1007927 h 1558650"/>
              <a:gd name="connsiteX9" fmla="*/ 0 w 774992"/>
              <a:gd name="connsiteY9" fmla="*/ 457204 h 1558650"/>
              <a:gd name="connsiteX10" fmla="*/ 0 w 774992"/>
              <a:gd name="connsiteY10" fmla="*/ 0 h 155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992" h="1558650" extrusionOk="0">
                <a:moveTo>
                  <a:pt x="0" y="0"/>
                </a:moveTo>
                <a:cubicBezTo>
                  <a:pt x="120185" y="5352"/>
                  <a:pt x="234101" y="12286"/>
                  <a:pt x="379746" y="0"/>
                </a:cubicBezTo>
                <a:cubicBezTo>
                  <a:pt x="525391" y="-12286"/>
                  <a:pt x="632761" y="-928"/>
                  <a:pt x="774992" y="0"/>
                </a:cubicBezTo>
                <a:cubicBezTo>
                  <a:pt x="774041" y="246919"/>
                  <a:pt x="799316" y="385593"/>
                  <a:pt x="774992" y="550723"/>
                </a:cubicBezTo>
                <a:cubicBezTo>
                  <a:pt x="750668" y="715853"/>
                  <a:pt x="754840" y="919638"/>
                  <a:pt x="774992" y="1070273"/>
                </a:cubicBezTo>
                <a:cubicBezTo>
                  <a:pt x="795145" y="1220908"/>
                  <a:pt x="764681" y="1423404"/>
                  <a:pt x="774992" y="1558650"/>
                </a:cubicBezTo>
                <a:cubicBezTo>
                  <a:pt x="680241" y="1576200"/>
                  <a:pt x="496835" y="1551609"/>
                  <a:pt x="402996" y="1558650"/>
                </a:cubicBezTo>
                <a:cubicBezTo>
                  <a:pt x="309157" y="1565691"/>
                  <a:pt x="160405" y="1546366"/>
                  <a:pt x="0" y="1558650"/>
                </a:cubicBezTo>
                <a:cubicBezTo>
                  <a:pt x="-13895" y="1411088"/>
                  <a:pt x="-27285" y="1135749"/>
                  <a:pt x="0" y="1007927"/>
                </a:cubicBezTo>
                <a:cubicBezTo>
                  <a:pt x="27285" y="880105"/>
                  <a:pt x="-3620" y="677018"/>
                  <a:pt x="0" y="457204"/>
                </a:cubicBezTo>
                <a:cubicBezTo>
                  <a:pt x="3620" y="237390"/>
                  <a:pt x="17003" y="1771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7918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56383"/>
            <a:ext cx="800136" cy="728372"/>
          </a:xfrm>
          <a:custGeom>
            <a:avLst/>
            <a:gdLst>
              <a:gd name="connsiteX0" fmla="*/ 0 w 800136"/>
              <a:gd name="connsiteY0" fmla="*/ 0 h 728372"/>
              <a:gd name="connsiteX1" fmla="*/ 392067 w 800136"/>
              <a:gd name="connsiteY1" fmla="*/ 0 h 728372"/>
              <a:gd name="connsiteX2" fmla="*/ 800136 w 800136"/>
              <a:gd name="connsiteY2" fmla="*/ 0 h 728372"/>
              <a:gd name="connsiteX3" fmla="*/ 800136 w 800136"/>
              <a:gd name="connsiteY3" fmla="*/ 378753 h 728372"/>
              <a:gd name="connsiteX4" fmla="*/ 800136 w 800136"/>
              <a:gd name="connsiteY4" fmla="*/ 728372 h 728372"/>
              <a:gd name="connsiteX5" fmla="*/ 416071 w 800136"/>
              <a:gd name="connsiteY5" fmla="*/ 728372 h 728372"/>
              <a:gd name="connsiteX6" fmla="*/ 0 w 800136"/>
              <a:gd name="connsiteY6" fmla="*/ 728372 h 728372"/>
              <a:gd name="connsiteX7" fmla="*/ 0 w 800136"/>
              <a:gd name="connsiteY7" fmla="*/ 378753 h 728372"/>
              <a:gd name="connsiteX8" fmla="*/ 0 w 800136"/>
              <a:gd name="connsiteY8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36" h="728372" extrusionOk="0">
                <a:moveTo>
                  <a:pt x="0" y="0"/>
                </a:moveTo>
                <a:cubicBezTo>
                  <a:pt x="102430" y="12066"/>
                  <a:pt x="310952" y="14170"/>
                  <a:pt x="392067" y="0"/>
                </a:cubicBezTo>
                <a:cubicBezTo>
                  <a:pt x="473182" y="-14170"/>
                  <a:pt x="621876" y="-18738"/>
                  <a:pt x="800136" y="0"/>
                </a:cubicBezTo>
                <a:cubicBezTo>
                  <a:pt x="811168" y="123181"/>
                  <a:pt x="799319" y="222751"/>
                  <a:pt x="800136" y="378753"/>
                </a:cubicBezTo>
                <a:cubicBezTo>
                  <a:pt x="800953" y="534755"/>
                  <a:pt x="817044" y="648411"/>
                  <a:pt x="800136" y="728372"/>
                </a:cubicBezTo>
                <a:cubicBezTo>
                  <a:pt x="656355" y="739820"/>
                  <a:pt x="575377" y="718508"/>
                  <a:pt x="416071" y="728372"/>
                </a:cubicBezTo>
                <a:cubicBezTo>
                  <a:pt x="256766" y="738236"/>
                  <a:pt x="116905" y="739347"/>
                  <a:pt x="0" y="728372"/>
                </a:cubicBezTo>
                <a:cubicBezTo>
                  <a:pt x="1209" y="614996"/>
                  <a:pt x="-17051" y="497009"/>
                  <a:pt x="0" y="378753"/>
                </a:cubicBezTo>
                <a:cubicBezTo>
                  <a:pt x="17051" y="260497"/>
                  <a:pt x="8631" y="13049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03677" y="4719388"/>
            <a:ext cx="896882" cy="118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4" idx="0"/>
            <a:endCxn id="177" idx="1"/>
          </p:cNvCxnSpPr>
          <p:nvPr/>
        </p:nvCxnSpPr>
        <p:spPr>
          <a:xfrm rot="16200000" flipH="1" flipV="1">
            <a:off x="5516802" y="965942"/>
            <a:ext cx="1305130" cy="4535121"/>
          </a:xfrm>
          <a:prstGeom prst="bentConnector4">
            <a:avLst>
              <a:gd name="adj1" fmla="val -17515"/>
              <a:gd name="adj2" fmla="val 107968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00442440-6E2D-473A-8EF7-60CAD650303D}"/>
              </a:ext>
            </a:extLst>
          </p:cNvPr>
          <p:cNvCxnSpPr>
            <a:cxnSpLocks/>
            <a:stCxn id="176" idx="3"/>
            <a:endCxn id="174" idx="2"/>
          </p:cNvCxnSpPr>
          <p:nvPr/>
        </p:nvCxnSpPr>
        <p:spPr>
          <a:xfrm flipV="1">
            <a:off x="6200695" y="4139588"/>
            <a:ext cx="2236232" cy="580981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コネクタ: カギ線 171">
            <a:extLst>
              <a:ext uri="{FF2B5EF4-FFF2-40B4-BE49-F238E27FC236}">
                <a16:creationId xmlns:a16="http://schemas.microsoft.com/office/drawing/2014/main" id="{79F17B45-4E93-4D3C-8083-973DD0D4A144}"/>
              </a:ext>
            </a:extLst>
          </p:cNvPr>
          <p:cNvCxnSpPr>
            <a:cxnSpLocks/>
            <a:stCxn id="177" idx="3"/>
            <a:endCxn id="177" idx="0"/>
          </p:cNvCxnSpPr>
          <p:nvPr/>
        </p:nvCxnSpPr>
        <p:spPr>
          <a:xfrm flipH="1" flipV="1">
            <a:off x="4339088" y="3545864"/>
            <a:ext cx="437281" cy="340204"/>
          </a:xfrm>
          <a:prstGeom prst="bentConnector4">
            <a:avLst>
              <a:gd name="adj1" fmla="val -124792"/>
              <a:gd name="adj2" fmla="val 24306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38075"/>
      </p:ext>
    </p:extLst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2FA35-7315-472C-8048-FA92D31B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A7F210-ABDC-4A86-ADF5-7F9D06C5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78"/>
            <a:ext cx="12436475" cy="36181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5BA12C-0C49-4F60-AC1A-F0D9E4F373BE}"/>
              </a:ext>
            </a:extLst>
          </p:cNvPr>
          <p:cNvSpPr/>
          <p:nvPr/>
        </p:nvSpPr>
        <p:spPr bwMode="auto">
          <a:xfrm>
            <a:off x="550968" y="4084121"/>
            <a:ext cx="1717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539578"/>
      </p:ext>
    </p:extLst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4E3B3-D20F-4E4D-BA74-B91175E5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0D6722-CAF1-4EB0-AB0E-546F4CC0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42" y="0"/>
            <a:ext cx="589939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EEF69B-A79A-4654-A3D1-17A3544B89AE}"/>
              </a:ext>
            </a:extLst>
          </p:cNvPr>
          <p:cNvSpPr/>
          <p:nvPr/>
        </p:nvSpPr>
        <p:spPr bwMode="auto">
          <a:xfrm>
            <a:off x="3268543" y="0"/>
            <a:ext cx="541458" cy="295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D42882-A153-4FEB-BB95-B4744715D2E6}"/>
              </a:ext>
            </a:extLst>
          </p:cNvPr>
          <p:cNvSpPr/>
          <p:nvPr/>
        </p:nvSpPr>
        <p:spPr bwMode="auto">
          <a:xfrm>
            <a:off x="3343986" y="4756026"/>
            <a:ext cx="833567" cy="21647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874CBF2-894B-4036-B691-54C2C869CBE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1419646" y="2414901"/>
            <a:ext cx="4460751" cy="2214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07955"/>
      </p:ext>
    </p:extLst>
  </p:cSld>
  <p:clrMapOvr>
    <a:masterClrMapping/>
  </p:clrMapOvr>
  <p:transition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95893"/>
      </p:ext>
    </p:extLst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B7A41-C106-43AE-BBAD-7DC9D926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935DEC-889A-4327-9B28-1107B922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84" y="2315997"/>
            <a:ext cx="8287907" cy="23625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51BB8B-80DF-4016-B3EB-CEEFBAAE5D68}"/>
              </a:ext>
            </a:extLst>
          </p:cNvPr>
          <p:cNvSpPr/>
          <p:nvPr/>
        </p:nvSpPr>
        <p:spPr bwMode="auto">
          <a:xfrm>
            <a:off x="2074284" y="245186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73372"/>
      </p:ext>
    </p:extLst>
  </p:cSld>
  <p:clrMapOvr>
    <a:masterClrMapping/>
  </p:clrMapOvr>
  <p:transition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70494"/>
      </p:ext>
    </p:extLst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48244"/>
      </p:ext>
    </p:extLst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8CEC8B-1307-41F3-BF47-25577AA6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45" y="0"/>
            <a:ext cx="447018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84DB713-1A13-4970-AA61-724F1464ED00}"/>
              </a:ext>
            </a:extLst>
          </p:cNvPr>
          <p:cNvSpPr/>
          <p:nvPr/>
        </p:nvSpPr>
        <p:spPr bwMode="auto">
          <a:xfrm>
            <a:off x="5135070" y="3818573"/>
            <a:ext cx="2180130" cy="3175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95965"/>
      </p:ext>
    </p:extLst>
  </p:cSld>
  <p:clrMapOvr>
    <a:masterClrMapping/>
  </p:clrMapOvr>
  <p:transition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F50FE3-293B-4F07-AC18-B8031F8E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C04F7-C5A7-4DD4-9357-88D75C21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00" y="706048"/>
            <a:ext cx="7335274" cy="5582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89A585-FB90-4DEB-8E06-AA163E17F737}"/>
              </a:ext>
            </a:extLst>
          </p:cNvPr>
          <p:cNvSpPr/>
          <p:nvPr/>
        </p:nvSpPr>
        <p:spPr bwMode="auto">
          <a:xfrm>
            <a:off x="3664859" y="4354970"/>
            <a:ext cx="25533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2CCE772-0E2A-4471-A611-2DB02FD6D7F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908427" y="4762163"/>
            <a:ext cx="788682" cy="7224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642EB3-BFAC-4FB0-88CD-421E10AEFA76}"/>
              </a:ext>
            </a:extLst>
          </p:cNvPr>
          <p:cNvSpPr/>
          <p:nvPr/>
        </p:nvSpPr>
        <p:spPr bwMode="auto">
          <a:xfrm>
            <a:off x="5663989" y="5330688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49569C00-1279-4928-82C6-0E1E0EAE8230}"/>
              </a:ext>
            </a:extLst>
          </p:cNvPr>
          <p:cNvCxnSpPr>
            <a:cxnSpLocks/>
            <a:stCxn id="10" idx="2"/>
            <a:endCxn id="16" idx="1"/>
          </p:cNvCxnSpPr>
          <p:nvPr/>
        </p:nvCxnSpPr>
        <p:spPr>
          <a:xfrm rot="16200000" flipH="1">
            <a:off x="7071924" y="5319656"/>
            <a:ext cx="261585" cy="10317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2F7D4C4-799A-40D6-A9CC-5906C52AA91D}"/>
              </a:ext>
            </a:extLst>
          </p:cNvPr>
          <p:cNvSpPr/>
          <p:nvPr/>
        </p:nvSpPr>
        <p:spPr bwMode="auto">
          <a:xfrm>
            <a:off x="7718613" y="5779309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40884"/>
      </p:ext>
    </p:extLst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60CC-FF63-4EF3-9353-2F83BB7C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58417B-9603-4B69-819F-D7FF3B3A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43" y="763206"/>
            <a:ext cx="6363588" cy="5468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85019F-7F52-4586-A85C-C56BE3BDA241}"/>
              </a:ext>
            </a:extLst>
          </p:cNvPr>
          <p:cNvSpPr/>
          <p:nvPr/>
        </p:nvSpPr>
        <p:spPr bwMode="auto">
          <a:xfrm>
            <a:off x="3216621" y="3046402"/>
            <a:ext cx="6008059" cy="9518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23424"/>
      </p:ext>
    </p:extLst>
  </p:cSld>
  <p:clrMapOvr>
    <a:masterClrMapping/>
  </p:clrMapOvr>
  <p:transition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D77FB0-6A70-4BD6-B972-3EB3675B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A9D34B-AC66-4195-9A52-E176FCF9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17" y="315468"/>
            <a:ext cx="6382641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410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58302"/>
      </p:ext>
    </p:extLst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14D7B-ECA0-496A-B798-34FAC54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337987-85C6-4F2F-87B4-219BEF2F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" y="0"/>
            <a:ext cx="12344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F34B43B-1CFA-418E-A408-2C968657B46D}"/>
              </a:ext>
            </a:extLst>
          </p:cNvPr>
          <p:cNvSpPr/>
          <p:nvPr/>
        </p:nvSpPr>
        <p:spPr bwMode="auto">
          <a:xfrm>
            <a:off x="53013" y="88739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2762354-CE49-4CAC-9F84-FB39DEABF555}"/>
              </a:ext>
            </a:extLst>
          </p:cNvPr>
          <p:cNvSpPr/>
          <p:nvPr/>
        </p:nvSpPr>
        <p:spPr bwMode="auto">
          <a:xfrm>
            <a:off x="465389" y="3931662"/>
            <a:ext cx="11889564" cy="3024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7B9EE4-F7BD-4198-96A4-7F3AA8C6952F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2192898" y="2785850"/>
            <a:ext cx="5062517" cy="25405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83627"/>
      </p:ext>
    </p:extLst>
  </p:cSld>
  <p:clrMapOvr>
    <a:masterClrMapping/>
  </p:clrMapOvr>
  <p:transition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091ABD-6618-4255-A0F7-A5FB09A6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FC8894-DDBB-4DEF-AD9A-92AED80A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12" y="2854235"/>
            <a:ext cx="6458851" cy="12860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6C7591-CB22-4CB8-8173-B19812E2DF43}"/>
              </a:ext>
            </a:extLst>
          </p:cNvPr>
          <p:cNvSpPr/>
          <p:nvPr/>
        </p:nvSpPr>
        <p:spPr bwMode="auto">
          <a:xfrm>
            <a:off x="3020329" y="3047093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77930"/>
      </p:ext>
    </p:extLst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B7968-8D41-49AF-982E-AC5E4FB2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1DBE17-C7A5-429B-AA1C-615CC91C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9" y="1630102"/>
            <a:ext cx="12155596" cy="3734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0D6E80-71F8-4AAA-9720-1D0BAD75777F}"/>
              </a:ext>
            </a:extLst>
          </p:cNvPr>
          <p:cNvSpPr/>
          <p:nvPr/>
        </p:nvSpPr>
        <p:spPr bwMode="auto">
          <a:xfrm>
            <a:off x="140439" y="1818928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915317"/>
      </p:ext>
    </p:extLst>
  </p:cSld>
  <p:clrMapOvr>
    <a:masterClrMapping/>
  </p:clrMapOvr>
  <p:transition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6526-4041-47EA-99A9-82BB162D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67B11E-594F-4A3A-9A3A-EDF208D1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89" y="105889"/>
            <a:ext cx="8935697" cy="678274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EBFBB4-7568-4987-B2B2-EEE2AA18AC41}"/>
              </a:ext>
            </a:extLst>
          </p:cNvPr>
          <p:cNvSpPr/>
          <p:nvPr/>
        </p:nvSpPr>
        <p:spPr bwMode="auto">
          <a:xfrm>
            <a:off x="1732459" y="27734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7038"/>
      </p:ext>
    </p:extLst>
  </p:cSld>
  <p:clrMapOvr>
    <a:masterClrMapping/>
  </p:clrMapOvr>
  <p:transition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935915-C6B0-4B7E-8A11-B25A34D7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1F2279-2C54-4395-AABC-020D41F3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36" y="124942"/>
            <a:ext cx="9697803" cy="67446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60CDEFC-5335-4D5E-86C5-0838794313E8}"/>
              </a:ext>
            </a:extLst>
          </p:cNvPr>
          <p:cNvSpPr/>
          <p:nvPr/>
        </p:nvSpPr>
        <p:spPr bwMode="auto">
          <a:xfrm>
            <a:off x="1436622" y="29527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28959"/>
      </p:ext>
    </p:extLst>
  </p:cSld>
  <p:clrMapOvr>
    <a:masterClrMapping/>
  </p:clrMapOvr>
  <p:transition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E0782C-4874-402A-9A7C-EA4DA78D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3E5F8B-3861-4C13-8834-0BAEFA26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2292182"/>
            <a:ext cx="5182323" cy="241016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0250AE2-BD75-486E-845D-A2CF95E6D0CE}"/>
              </a:ext>
            </a:extLst>
          </p:cNvPr>
          <p:cNvSpPr/>
          <p:nvPr/>
        </p:nvSpPr>
        <p:spPr bwMode="auto">
          <a:xfrm>
            <a:off x="5641069" y="2428874"/>
            <a:ext cx="577168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91992"/>
      </p:ext>
    </p:extLst>
  </p:cSld>
  <p:clrMapOvr>
    <a:masterClrMapping/>
  </p:clrMapOvr>
  <p:transition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AB8C0-1B9A-4208-A881-2B8A1EFC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D15A04-8B2F-4ADF-B9E2-BE582A82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2511287"/>
            <a:ext cx="7268589" cy="19719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198491-D3A5-4F00-ABE6-08C4C19C102F}"/>
              </a:ext>
            </a:extLst>
          </p:cNvPr>
          <p:cNvSpPr/>
          <p:nvPr/>
        </p:nvSpPr>
        <p:spPr bwMode="auto">
          <a:xfrm>
            <a:off x="9284329" y="2529217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34431"/>
      </p:ext>
    </p:extLst>
  </p:cSld>
  <p:clrMapOvr>
    <a:masterClrMapping/>
  </p:clrMapOvr>
  <p:transition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C6E17-55CC-41FB-A375-2CFEFC92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655F16-7DED-4774-BA6F-C12FD072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09" y="1649154"/>
            <a:ext cx="3096057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3510"/>
      </p:ext>
    </p:extLst>
  </p:cSld>
  <p:clrMapOvr>
    <a:masterClrMapping/>
  </p:clrMapOvr>
  <p:transition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5EBA6-291E-4579-B995-B3E0B52C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B03B6F-01C4-4DB5-B1F1-2D2FE877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41" y="1239522"/>
            <a:ext cx="8897592" cy="451548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D6A149-EB42-4A6B-B553-0ADC0253B97D}"/>
              </a:ext>
            </a:extLst>
          </p:cNvPr>
          <p:cNvSpPr/>
          <p:nvPr/>
        </p:nvSpPr>
        <p:spPr bwMode="auto">
          <a:xfrm>
            <a:off x="3143506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9C76D4D-2991-4EA7-A11D-A388F254ED7E}"/>
              </a:ext>
            </a:extLst>
          </p:cNvPr>
          <p:cNvSpPr/>
          <p:nvPr/>
        </p:nvSpPr>
        <p:spPr bwMode="auto">
          <a:xfrm>
            <a:off x="7607930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02359"/>
      </p:ext>
    </p:extLst>
  </p:cSld>
  <p:clrMapOvr>
    <a:masterClrMapping/>
  </p:clrMapOvr>
  <p:transition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795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772186-7C8A-4988-8AF6-C5CBA985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3D1A64-808F-4F78-B60A-FAC0DC11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59" y="0"/>
            <a:ext cx="1138275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06D8D51-BA43-4BF4-B19E-F788E9F1265E}"/>
              </a:ext>
            </a:extLst>
          </p:cNvPr>
          <p:cNvSpPr/>
          <p:nvPr/>
        </p:nvSpPr>
        <p:spPr bwMode="auto">
          <a:xfrm>
            <a:off x="686968" y="887549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B642B8-71D3-4DDA-B4D7-C6DE1869E6CD}"/>
              </a:ext>
            </a:extLst>
          </p:cNvPr>
          <p:cNvSpPr/>
          <p:nvPr/>
        </p:nvSpPr>
        <p:spPr bwMode="auto">
          <a:xfrm>
            <a:off x="686968" y="6194409"/>
            <a:ext cx="17630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4203B72-0084-4CE1-BD5A-6E3F20BD691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-887060" y="3130602"/>
            <a:ext cx="4804387" cy="1656330"/>
          </a:xfrm>
          <a:prstGeom prst="curvedConnector4">
            <a:avLst>
              <a:gd name="adj1" fmla="val 48267"/>
              <a:gd name="adj2" fmla="val 1138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CE23C6F-A11E-4A5B-8F7B-6348BAAE48C4}"/>
              </a:ext>
            </a:extLst>
          </p:cNvPr>
          <p:cNvSpPr/>
          <p:nvPr/>
        </p:nvSpPr>
        <p:spPr bwMode="auto">
          <a:xfrm>
            <a:off x="4034527" y="218780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512DD341-B966-441E-BD08-479489D6ADE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2450034" y="2354354"/>
            <a:ext cx="1584493" cy="40066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D2A3BA6-72F8-442C-B5E6-B57F06D0369D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537E31E7-969B-41C9-B308-FC648DA93968}"/>
              </a:ext>
            </a:extLst>
          </p:cNvPr>
          <p:cNvCxnSpPr>
            <a:cxnSpLocks/>
            <a:stCxn id="16" idx="3"/>
            <a:endCxn id="25" idx="0"/>
          </p:cNvCxnSpPr>
          <p:nvPr/>
        </p:nvCxnSpPr>
        <p:spPr>
          <a:xfrm>
            <a:off x="4907047" y="2354354"/>
            <a:ext cx="2684884" cy="117728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23198"/>
      </p:ext>
    </p:extLst>
  </p:cSld>
  <p:clrMapOvr>
    <a:masterClrMapping/>
  </p:clrMapOvr>
  <p:transition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59C574-8220-4755-9493-21BC4124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631"/>
            <a:ext cx="12436475" cy="57992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62228D-DB79-48A7-9FB3-844D8425F2CA}"/>
              </a:ext>
            </a:extLst>
          </p:cNvPr>
          <p:cNvSpPr/>
          <p:nvPr/>
        </p:nvSpPr>
        <p:spPr bwMode="auto">
          <a:xfrm>
            <a:off x="120487" y="5479040"/>
            <a:ext cx="23746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85AD815-E5DD-492E-A99E-478DECE97CB9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2018632" y="3406127"/>
            <a:ext cx="1362079" cy="27837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7DC761-35BC-4361-AFBD-B81134174135}"/>
              </a:ext>
            </a:extLst>
          </p:cNvPr>
          <p:cNvSpPr/>
          <p:nvPr/>
        </p:nvSpPr>
        <p:spPr bwMode="auto">
          <a:xfrm>
            <a:off x="4091545" y="3911221"/>
            <a:ext cx="112549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C14AFB4-437A-4441-9741-C73AA1BAE215}"/>
              </a:ext>
            </a:extLst>
          </p:cNvPr>
          <p:cNvSpPr/>
          <p:nvPr/>
        </p:nvSpPr>
        <p:spPr bwMode="auto">
          <a:xfrm>
            <a:off x="6995194" y="2849262"/>
            <a:ext cx="510465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C92AFC7-40C4-4AED-9187-997B6E5C1E23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5396635" y="2312662"/>
            <a:ext cx="856219" cy="23409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7004FC1-4064-4337-939B-E202571E598A}"/>
              </a:ext>
            </a:extLst>
          </p:cNvPr>
          <p:cNvSpPr/>
          <p:nvPr/>
        </p:nvSpPr>
        <p:spPr bwMode="auto">
          <a:xfrm>
            <a:off x="7682767" y="5358544"/>
            <a:ext cx="1574648" cy="8579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6B231E72-DB79-4F5A-9C58-4B7B4129827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rot="5400000">
            <a:off x="7959906" y="3770927"/>
            <a:ext cx="2097802" cy="10774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25068"/>
      </p:ext>
    </p:extLst>
  </p:cSld>
  <p:clrMapOvr>
    <a:masterClrMapping/>
  </p:clrMapOvr>
  <p:transition>
    <p:fad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48144B-8929-4DC0-AB2B-76B0E2EE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1244285"/>
            <a:ext cx="5906324" cy="450595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B6E912-BB11-417D-83D3-7123DC7AE132}"/>
              </a:ext>
            </a:extLst>
          </p:cNvPr>
          <p:cNvSpPr/>
          <p:nvPr/>
        </p:nvSpPr>
        <p:spPr bwMode="auto">
          <a:xfrm>
            <a:off x="3331519" y="498285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72DE287-65F8-47F1-9195-AB2547DCBB8A}"/>
              </a:ext>
            </a:extLst>
          </p:cNvPr>
          <p:cNvCxnSpPr>
            <a:cxnSpLocks/>
            <a:stCxn id="5" idx="0"/>
            <a:endCxn id="13" idx="1"/>
          </p:cNvCxnSpPr>
          <p:nvPr/>
        </p:nvCxnSpPr>
        <p:spPr>
          <a:xfrm rot="5400000" flipH="1" flipV="1">
            <a:off x="3557098" y="4625617"/>
            <a:ext cx="341353" cy="3731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D8C076-955F-4A6B-AF55-C8E1E2A81FAA}"/>
              </a:ext>
            </a:extLst>
          </p:cNvPr>
          <p:cNvSpPr/>
          <p:nvPr/>
        </p:nvSpPr>
        <p:spPr bwMode="auto">
          <a:xfrm>
            <a:off x="3914335" y="4435761"/>
            <a:ext cx="159263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F9E816-D409-49AA-81C8-830A6FD8657B}"/>
              </a:ext>
            </a:extLst>
          </p:cNvPr>
          <p:cNvSpPr/>
          <p:nvPr/>
        </p:nvSpPr>
        <p:spPr bwMode="auto">
          <a:xfrm>
            <a:off x="6640775" y="3104444"/>
            <a:ext cx="749069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4C40535A-6DB1-4BB7-A063-043D03F8F1B9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5112924" y="2907911"/>
            <a:ext cx="1125577" cy="193012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250864"/>
      </p:ext>
    </p:extLst>
  </p:cSld>
  <p:clrMapOvr>
    <a:masterClrMapping/>
  </p:clrMapOvr>
  <p:transition>
    <p:fad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B50A70-EC18-4924-9534-F827C3C7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1591996"/>
            <a:ext cx="6963747" cy="38105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E4CC36-CB48-48D4-831B-DA434554C8C5}"/>
              </a:ext>
            </a:extLst>
          </p:cNvPr>
          <p:cNvSpPr/>
          <p:nvPr/>
        </p:nvSpPr>
        <p:spPr bwMode="auto">
          <a:xfrm>
            <a:off x="2736364" y="2205745"/>
            <a:ext cx="98655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D290B1-23CE-4BF1-AAB2-C03E37B2E466}"/>
              </a:ext>
            </a:extLst>
          </p:cNvPr>
          <p:cNvSpPr/>
          <p:nvPr/>
        </p:nvSpPr>
        <p:spPr bwMode="auto">
          <a:xfrm>
            <a:off x="2820339" y="3230973"/>
            <a:ext cx="2134215" cy="20874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206DB2B-A91D-4CB8-A655-75D7CAC14F9B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722914" y="2411485"/>
            <a:ext cx="164533" cy="819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84019"/>
      </p:ext>
    </p:extLst>
  </p:cSld>
  <p:clrMapOvr>
    <a:masterClrMapping/>
  </p:clrMapOvr>
  <p:transition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8770BA0-0F30-462B-916C-3DEF667F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44" y="0"/>
            <a:ext cx="515458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51048"/>
      </p:ext>
    </p:extLst>
  </p:cSld>
  <p:clrMapOvr>
    <a:masterClrMapping/>
  </p:clrMapOvr>
  <p:transition>
    <p:fad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F0FE39-D279-423E-BB9E-9D61FCF9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229996"/>
            <a:ext cx="654458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6383"/>
      </p:ext>
    </p:extLst>
  </p:cSld>
  <p:clrMapOvr>
    <a:masterClrMapping/>
  </p:clrMapOvr>
  <p:transition>
    <p:fad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2768C2-4AAF-4198-8010-4791BDE3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8" y="358189"/>
            <a:ext cx="707806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9676"/>
      </p:ext>
    </p:extLst>
  </p:cSld>
  <p:clrMapOvr>
    <a:masterClrMapping/>
  </p:clrMapOvr>
  <p:transition>
    <p:fad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283D6E-4F08-4EE0-8462-41E740AA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867995"/>
            <a:ext cx="724001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35324"/>
      </p:ext>
    </p:extLst>
  </p:cSld>
  <p:clrMapOvr>
    <a:masterClrMapping/>
  </p:clrMapOvr>
  <p:transition>
    <p:fad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A67B7-4528-41C1-8818-58D6D517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12" y="2170977"/>
            <a:ext cx="707806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91256"/>
      </p:ext>
    </p:extLst>
  </p:cSld>
  <p:clrMapOvr>
    <a:masterClrMapping/>
  </p:clrMapOvr>
  <p:transition>
    <p:fad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7783D1-C714-4760-A7BD-A2E3A34C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22" y="1120443"/>
            <a:ext cx="721143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78988"/>
      </p:ext>
    </p:extLst>
  </p:cSld>
  <p:clrMapOvr>
    <a:masterClrMapping/>
  </p:clrMapOvr>
  <p:transition>
    <p:fad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FA24B-A7BB-4703-9E11-6381DE50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85" y="1201417"/>
            <a:ext cx="683990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94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C3DF83-FB19-43B1-99B6-B60F1976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ACC8DE-BF5C-4CEF-8B96-320219DD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6" y="0"/>
            <a:ext cx="113910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EDC961-B9BE-4EC6-B83F-5F285AC843F1}"/>
              </a:ext>
            </a:extLst>
          </p:cNvPr>
          <p:cNvSpPr/>
          <p:nvPr/>
        </p:nvSpPr>
        <p:spPr bwMode="auto">
          <a:xfrm>
            <a:off x="4083388" y="169221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E00621-0A3F-4223-8FD8-C8991BDF2F9C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F4AB425-FF05-4304-B423-A93679576464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5437483" y="1377189"/>
            <a:ext cx="1672874" cy="263602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754"/>
      </p:ext>
    </p:extLst>
  </p:cSld>
  <p:clrMapOvr>
    <a:masterClrMapping/>
  </p:clrMapOvr>
  <p:transition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984E5E-173F-4D29-90D2-38F13E1E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1796812"/>
            <a:ext cx="7240010" cy="34009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9F6FC5-7653-4C91-90BB-AE407E41E66F}"/>
              </a:ext>
            </a:extLst>
          </p:cNvPr>
          <p:cNvSpPr/>
          <p:nvPr/>
        </p:nvSpPr>
        <p:spPr bwMode="auto">
          <a:xfrm>
            <a:off x="2658123" y="4387430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23DD578-8D8C-41D8-BA87-2CC6F761CBE0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3528211" y="2295638"/>
            <a:ext cx="1431398" cy="275218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C00293-E414-48A5-A46B-B7F0A7F7CED4}"/>
              </a:ext>
            </a:extLst>
          </p:cNvPr>
          <p:cNvSpPr/>
          <p:nvPr/>
        </p:nvSpPr>
        <p:spPr bwMode="auto">
          <a:xfrm>
            <a:off x="5620004" y="2815509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68A60DC5-B125-4A7F-9741-1F3040583C5F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003851" y="2956032"/>
            <a:ext cx="360815" cy="20648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C0E278-36CD-45D6-B026-FF1A26FD49A0}"/>
              </a:ext>
            </a:extLst>
          </p:cNvPr>
          <p:cNvSpPr/>
          <p:nvPr/>
        </p:nvSpPr>
        <p:spPr bwMode="auto">
          <a:xfrm>
            <a:off x="5676400" y="3162521"/>
            <a:ext cx="1376531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90478"/>
      </p:ext>
    </p:extLst>
  </p:cSld>
  <p:clrMapOvr>
    <a:masterClrMapping/>
  </p:clrMapOvr>
  <p:transition>
    <p:fad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A41BDE-D814-44FF-88AE-24D3054B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81"/>
            <a:ext cx="12436475" cy="44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7398"/>
      </p:ext>
    </p:extLst>
  </p:cSld>
  <p:clrMapOvr>
    <a:masterClrMapping/>
  </p:clrMapOvr>
  <p:transition>
    <p:fad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CC961B-3DD2-4470-AA39-536C3138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93" y="844180"/>
            <a:ext cx="1012648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45988"/>
      </p:ext>
    </p:extLst>
  </p:cSld>
  <p:clrMapOvr>
    <a:masterClrMapping/>
  </p:clrMapOvr>
  <p:transition>
    <p:fad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CD3F2A-FBF6-4C65-9DD2-67A5C35B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67" y="839416"/>
            <a:ext cx="1014554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271"/>
      </p:ext>
    </p:extLst>
  </p:cSld>
  <p:clrMapOvr>
    <a:masterClrMapping/>
  </p:clrMapOvr>
  <p:transition>
    <p:fad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63178C-55B3-4D9A-9152-F57F83D2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982576"/>
            <a:ext cx="6677957" cy="302937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2F689B-638F-4092-952E-7AAF917FF750}"/>
              </a:ext>
            </a:extLst>
          </p:cNvPr>
          <p:cNvSpPr/>
          <p:nvPr/>
        </p:nvSpPr>
        <p:spPr bwMode="auto">
          <a:xfrm>
            <a:off x="6563815" y="2445216"/>
            <a:ext cx="169413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66522"/>
      </p:ext>
    </p:extLst>
  </p:cSld>
  <p:clrMapOvr>
    <a:masterClrMapping/>
  </p:clrMapOvr>
  <p:transition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1D0CEB-CB11-46F6-8CEB-F7062AF5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30" y="896574"/>
            <a:ext cx="10136015" cy="52013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6F3F7B-FB49-41AC-BAFC-EAB8933C8A4A}"/>
              </a:ext>
            </a:extLst>
          </p:cNvPr>
          <p:cNvSpPr/>
          <p:nvPr/>
        </p:nvSpPr>
        <p:spPr bwMode="auto">
          <a:xfrm>
            <a:off x="7783015" y="922634"/>
            <a:ext cx="151692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2E312A-0F1E-4C09-8273-9E68FC0F29F3}"/>
              </a:ext>
            </a:extLst>
          </p:cNvPr>
          <p:cNvSpPr/>
          <p:nvPr/>
        </p:nvSpPr>
        <p:spPr bwMode="auto">
          <a:xfrm>
            <a:off x="7783014" y="1347935"/>
            <a:ext cx="121921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8348567-A3A7-46D0-ABCF-28EB9B059E6B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9002233" y="1063157"/>
            <a:ext cx="297711" cy="425301"/>
          </a:xfrm>
          <a:prstGeom prst="curvedConnector3">
            <a:avLst>
              <a:gd name="adj1" fmla="val -76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41288"/>
      </p:ext>
    </p:extLst>
  </p:cSld>
  <p:clrMapOvr>
    <a:masterClrMapping/>
  </p:clrMapOvr>
  <p:transition>
    <p:fad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ED1DCB0C-5969-429B-A68F-7CD622AD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552"/>
            <a:ext cx="12436475" cy="57554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68035E-6891-447A-B965-985AADD7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95" y="-137019"/>
            <a:ext cx="3182679" cy="14658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A82A09-4550-418D-B8D1-B0AA674F24C2}"/>
              </a:ext>
            </a:extLst>
          </p:cNvPr>
          <p:cNvSpPr/>
          <p:nvPr/>
        </p:nvSpPr>
        <p:spPr bwMode="auto">
          <a:xfrm>
            <a:off x="56704" y="3678592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7BA22077-08BD-4957-8852-483C6CBD468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-189902" y="4546372"/>
            <a:ext cx="1311448" cy="3988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FE7E782-CEB8-4F15-B6EB-A33FB85A514C}"/>
              </a:ext>
            </a:extLst>
          </p:cNvPr>
          <p:cNvSpPr/>
          <p:nvPr/>
        </p:nvSpPr>
        <p:spPr bwMode="auto">
          <a:xfrm>
            <a:off x="665246" y="5260997"/>
            <a:ext cx="157467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B0344B8E-DFC9-4D58-B260-F11782793C7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9925" y="3637785"/>
            <a:ext cx="1033530" cy="17637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A1FEDE6-6727-4E6F-B228-AB256BD39E73}"/>
              </a:ext>
            </a:extLst>
          </p:cNvPr>
          <p:cNvSpPr/>
          <p:nvPr/>
        </p:nvSpPr>
        <p:spPr bwMode="auto">
          <a:xfrm>
            <a:off x="3273455" y="3483291"/>
            <a:ext cx="8833485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2219"/>
      </p:ext>
    </p:extLst>
  </p:cSld>
  <p:clrMapOvr>
    <a:masterClrMapping/>
  </p:clrMapOvr>
  <p:transition>
    <p:fad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8D56CBF-FE77-42ED-8877-D67A1306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14" y="0"/>
            <a:ext cx="970684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55D85F-5072-4FCE-8D66-14F07FF5B9D8}"/>
              </a:ext>
            </a:extLst>
          </p:cNvPr>
          <p:cNvSpPr/>
          <p:nvPr/>
        </p:nvSpPr>
        <p:spPr bwMode="auto">
          <a:xfrm>
            <a:off x="1531085" y="892862"/>
            <a:ext cx="3402421" cy="5596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90954FB-209D-46E7-A91B-1868F79C1A93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5400000">
            <a:off x="722605" y="2260963"/>
            <a:ext cx="3318173" cy="1701211"/>
          </a:xfrm>
          <a:prstGeom prst="curvedConnector4">
            <a:avLst>
              <a:gd name="adj1" fmla="val 47883"/>
              <a:gd name="adj2" fmla="val 1134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9A8DD0C-8FD9-452E-903C-C1E2A04BE87B}"/>
              </a:ext>
            </a:extLst>
          </p:cNvPr>
          <p:cNvSpPr/>
          <p:nvPr/>
        </p:nvSpPr>
        <p:spPr bwMode="auto">
          <a:xfrm>
            <a:off x="1531085" y="4630132"/>
            <a:ext cx="165159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00EA071-3314-4BFC-B7BF-C3BF7A2548BC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182679" y="3588166"/>
            <a:ext cx="1899685" cy="118248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C34459E-69D1-4AA6-9E90-B049EC667DA9}"/>
              </a:ext>
            </a:extLst>
          </p:cNvPr>
          <p:cNvSpPr/>
          <p:nvPr/>
        </p:nvSpPr>
        <p:spPr bwMode="auto">
          <a:xfrm>
            <a:off x="5082364" y="3433672"/>
            <a:ext cx="538716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F29AC22-4F21-4EC4-9AEA-B4929C5A44FA}"/>
              </a:ext>
            </a:extLst>
          </p:cNvPr>
          <p:cNvSpPr/>
          <p:nvPr/>
        </p:nvSpPr>
        <p:spPr bwMode="auto">
          <a:xfrm>
            <a:off x="8477695" y="3160749"/>
            <a:ext cx="2360426" cy="38337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コネクタ: 曲線 33">
            <a:extLst>
              <a:ext uri="{FF2B5EF4-FFF2-40B4-BE49-F238E27FC236}">
                <a16:creationId xmlns:a16="http://schemas.microsoft.com/office/drawing/2014/main" id="{B589A131-049D-4D3A-A3A8-714C383289D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5621080" y="3588166"/>
            <a:ext cx="2856615" cy="14894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56339"/>
      </p:ext>
    </p:extLst>
  </p:cSld>
  <p:clrMapOvr>
    <a:masterClrMapping/>
  </p:clrMapOvr>
  <p:transition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88C027-9E24-4FFF-AD68-56405CD1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12" y="1210943"/>
            <a:ext cx="6096851" cy="457263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3211017" y="3232025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4364639" y="1409591"/>
            <a:ext cx="878506" cy="27663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6187074" y="2212996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6570921" y="2353519"/>
            <a:ext cx="293476" cy="25102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6293090" y="4863729"/>
            <a:ext cx="114261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558028"/>
      </p:ext>
    </p:extLst>
  </p:cSld>
  <p:clrMapOvr>
    <a:masterClrMapping/>
  </p:clrMapOvr>
  <p:transition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C517CA3-9C5C-40B9-8647-295D5A4E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56" y="0"/>
            <a:ext cx="8583163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78D3B4-9980-4778-813F-2CB2C10B1927}"/>
              </a:ext>
            </a:extLst>
          </p:cNvPr>
          <p:cNvSpPr/>
          <p:nvPr/>
        </p:nvSpPr>
        <p:spPr bwMode="auto">
          <a:xfrm>
            <a:off x="6345572" y="318704"/>
            <a:ext cx="2458186" cy="2838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426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149BB-5CD3-4727-9304-1FEF1A97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807A32-C3CD-4D9C-B886-0DB94778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3" y="0"/>
            <a:ext cx="1138798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9A6FCE-E027-405E-8C11-4F9B135529EF}"/>
              </a:ext>
            </a:extLst>
          </p:cNvPr>
          <p:cNvSpPr/>
          <p:nvPr/>
        </p:nvSpPr>
        <p:spPr bwMode="auto">
          <a:xfrm>
            <a:off x="4169182" y="355257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02245"/>
      </p:ext>
    </p:extLst>
  </p:cSld>
  <p:clrMapOvr>
    <a:masterClrMapping/>
  </p:clrMapOvr>
  <p:transition>
    <p:fad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88FBBCB-0D12-40E5-B66B-1B52CAC7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8" y="953732"/>
            <a:ext cx="9631119" cy="508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EE2035-A1D5-4525-89E0-7C02E404128F}"/>
              </a:ext>
            </a:extLst>
          </p:cNvPr>
          <p:cNvSpPr/>
          <p:nvPr/>
        </p:nvSpPr>
        <p:spPr bwMode="auto">
          <a:xfrm>
            <a:off x="1419154" y="2827988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08498"/>
      </p:ext>
    </p:extLst>
  </p:cSld>
  <p:clrMapOvr>
    <a:masterClrMapping/>
  </p:clrMapOvr>
  <p:transition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D05683-9589-4513-B33F-FC4AC11D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09" y="1025180"/>
            <a:ext cx="10259857" cy="49441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AA5967-80ED-4D7E-B022-53DC9E45D6C4}"/>
              </a:ext>
            </a:extLst>
          </p:cNvPr>
          <p:cNvSpPr/>
          <p:nvPr/>
        </p:nvSpPr>
        <p:spPr bwMode="auto">
          <a:xfrm>
            <a:off x="1830280" y="4295281"/>
            <a:ext cx="1402018" cy="3617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93135"/>
      </p:ext>
    </p:extLst>
  </p:cSld>
  <p:clrMapOvr>
    <a:masterClrMapping/>
  </p:clrMapOvr>
  <p:transition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012F09-A71C-4494-AB3F-71E93896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6" y="0"/>
            <a:ext cx="97707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4563"/>
      </p:ext>
    </p:extLst>
  </p:cSld>
  <p:clrMapOvr>
    <a:masterClrMapping/>
  </p:clrMapOvr>
  <p:transition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CB2A75-71EB-4136-978E-29E4FF02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75" y="0"/>
            <a:ext cx="66347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7612"/>
      </p:ext>
    </p:extLst>
  </p:cSld>
  <p:clrMapOvr>
    <a:masterClrMapping/>
  </p:clrMapOvr>
  <p:transition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310D4F-8840-41DD-BEDB-04A5EF1C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0" y="0"/>
            <a:ext cx="1015027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95963"/>
      </p:ext>
    </p:extLst>
  </p:cSld>
  <p:clrMapOvr>
    <a:masterClrMapping/>
  </p:clrMapOvr>
  <p:transition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6EBC74-1ED8-4ACA-9735-4B365E1F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9" y="0"/>
            <a:ext cx="1094713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79914"/>
      </p:ext>
    </p:extLst>
  </p:cSld>
  <p:clrMapOvr>
    <a:masterClrMapping/>
  </p:clrMapOvr>
  <p:transition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F591-1D2F-4318-8BB6-8B68BF3D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" y="0"/>
            <a:ext cx="1236109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C954D-707C-45D1-B0C5-052EEBEA4188}"/>
              </a:ext>
            </a:extLst>
          </p:cNvPr>
          <p:cNvSpPr/>
          <p:nvPr/>
        </p:nvSpPr>
        <p:spPr bwMode="auto">
          <a:xfrm>
            <a:off x="645043" y="1604872"/>
            <a:ext cx="893134" cy="720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E2730B-AD9F-4C59-8F3D-E39A0489BB41}"/>
              </a:ext>
            </a:extLst>
          </p:cNvPr>
          <p:cNvSpPr/>
          <p:nvPr/>
        </p:nvSpPr>
        <p:spPr bwMode="auto">
          <a:xfrm>
            <a:off x="4933507" y="1331948"/>
            <a:ext cx="7350642" cy="55721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3499A2B-E8D7-4F63-BFF3-7A961AD6387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538177" y="1964929"/>
            <a:ext cx="3395330" cy="21530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571326"/>
      </p:ext>
    </p:extLst>
  </p:cSld>
  <p:clrMapOvr>
    <a:masterClrMapping/>
  </p:clrMapOvr>
  <p:transition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D42783-8FDA-4B22-864D-B0D4779C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120443"/>
            <a:ext cx="8202170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6406"/>
      </p:ext>
    </p:extLst>
  </p:cSld>
  <p:clrMapOvr>
    <a:masterClrMapping/>
  </p:clrMapOvr>
  <p:transition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85C8C1-4870-4438-8A7A-3C580622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41" y="-56707"/>
            <a:ext cx="10062790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ADF8A0-141C-4B58-986D-1B4FC70A848A}"/>
              </a:ext>
            </a:extLst>
          </p:cNvPr>
          <p:cNvSpPr/>
          <p:nvPr/>
        </p:nvSpPr>
        <p:spPr bwMode="auto">
          <a:xfrm>
            <a:off x="1426425" y="1021834"/>
            <a:ext cx="4791811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74F6500-A25D-4977-9625-A33047871C8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747769" y="2881167"/>
            <a:ext cx="4156427" cy="19926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55A7A3-AA5B-48EF-9EF9-BADFFC57224A}"/>
              </a:ext>
            </a:extLst>
          </p:cNvPr>
          <p:cNvSpPr/>
          <p:nvPr/>
        </p:nvSpPr>
        <p:spPr bwMode="auto">
          <a:xfrm>
            <a:off x="1426426" y="5955730"/>
            <a:ext cx="80641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92D05C8-2FA1-43D4-894E-5B0083E631F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2838" y="4172218"/>
            <a:ext cx="2909434" cy="19705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31AEEDB-1233-46A3-A694-2DF1C59A862F}"/>
              </a:ext>
            </a:extLst>
          </p:cNvPr>
          <p:cNvSpPr/>
          <p:nvPr/>
        </p:nvSpPr>
        <p:spPr bwMode="auto">
          <a:xfrm>
            <a:off x="5142272" y="3736993"/>
            <a:ext cx="6177858" cy="8704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5985"/>
      </p:ext>
    </p:extLst>
  </p:cSld>
  <p:clrMapOvr>
    <a:masterClrMapping/>
  </p:clrMapOvr>
  <p:transition>
    <p:fad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E12C8CE-520D-4A4B-8B18-3DE0ED7F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342"/>
            <a:ext cx="12436475" cy="49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88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B7BC0-B0C6-4997-96D6-F3A216D4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CDBA26-C8D7-4E5B-8CB2-693E2FB9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42" y="358337"/>
            <a:ext cx="763059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9112"/>
      </p:ext>
    </p:extLst>
  </p:cSld>
  <p:clrMapOvr>
    <a:masterClrMapping/>
  </p:clrMapOvr>
  <p:transition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AC2820-9EAE-4F82-A365-28F66542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" y="0"/>
            <a:ext cx="10241441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7AFAD-7E2D-456C-9CF7-EF3B6466CE2F}"/>
              </a:ext>
            </a:extLst>
          </p:cNvPr>
          <p:cNvSpPr/>
          <p:nvPr/>
        </p:nvSpPr>
        <p:spPr bwMode="auto">
          <a:xfrm>
            <a:off x="1097517" y="301318"/>
            <a:ext cx="681664" cy="2799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3112F8-BE84-4282-A32C-F1948EC658C0}"/>
              </a:ext>
            </a:extLst>
          </p:cNvPr>
          <p:cNvSpPr/>
          <p:nvPr/>
        </p:nvSpPr>
        <p:spPr bwMode="auto">
          <a:xfrm>
            <a:off x="1097516" y="5326973"/>
            <a:ext cx="6827283" cy="16675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32102"/>
      </p:ext>
    </p:extLst>
  </p:cSld>
  <p:clrMapOvr>
    <a:masterClrMapping/>
  </p:clrMapOvr>
  <p:transition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E6D1DB-453A-46E7-90F1-22130D5C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6" y="0"/>
            <a:ext cx="865186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B22398-6DC6-48E9-BFD3-8E604C598F8D}"/>
              </a:ext>
            </a:extLst>
          </p:cNvPr>
          <p:cNvSpPr/>
          <p:nvPr/>
        </p:nvSpPr>
        <p:spPr bwMode="auto">
          <a:xfrm>
            <a:off x="2057285" y="1021834"/>
            <a:ext cx="4314018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39A66500-3C44-486D-A0EC-CCC3016C5341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1409565" y="3344494"/>
            <a:ext cx="4349920" cy="12595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D593B-D645-48DD-8FCA-3AD45DE0227D}"/>
              </a:ext>
            </a:extLst>
          </p:cNvPr>
          <p:cNvSpPr/>
          <p:nvPr/>
        </p:nvSpPr>
        <p:spPr bwMode="auto">
          <a:xfrm>
            <a:off x="1931926" y="6149223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0783FEA9-2A5F-4A5D-945F-F141C458B802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3977585" y="4118397"/>
            <a:ext cx="1838082" cy="22178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AA0FEDB-BE0B-4F2D-82DE-2EAEE6A1B4B7}"/>
              </a:ext>
            </a:extLst>
          </p:cNvPr>
          <p:cNvSpPr/>
          <p:nvPr/>
        </p:nvSpPr>
        <p:spPr bwMode="auto">
          <a:xfrm>
            <a:off x="5815667" y="3931360"/>
            <a:ext cx="1801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84722"/>
      </p:ext>
    </p:extLst>
  </p:cSld>
  <p:clrMapOvr>
    <a:masterClrMapping/>
  </p:clrMapOvr>
  <p:transition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D02F3D-27F4-40F5-B071-6490564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0"/>
            <a:ext cx="435435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8F7BBA-1079-4A68-91FB-A7E87B0C6427}"/>
              </a:ext>
            </a:extLst>
          </p:cNvPr>
          <p:cNvSpPr/>
          <p:nvPr/>
        </p:nvSpPr>
        <p:spPr bwMode="auto">
          <a:xfrm>
            <a:off x="4172578" y="2720223"/>
            <a:ext cx="1129467" cy="6055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66116"/>
      </p:ext>
    </p:extLst>
  </p:cSld>
  <p:clrMapOvr>
    <a:masterClrMapping/>
  </p:clrMapOvr>
  <p:transition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9BFE40-3370-4959-9459-5BA1D61F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41" y="0"/>
            <a:ext cx="895299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C7CBA7-F590-46EA-8D78-D122F7D53C58}"/>
              </a:ext>
            </a:extLst>
          </p:cNvPr>
          <p:cNvSpPr/>
          <p:nvPr/>
        </p:nvSpPr>
        <p:spPr bwMode="auto">
          <a:xfrm>
            <a:off x="6392211" y="5404430"/>
            <a:ext cx="112946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10439"/>
      </p:ext>
    </p:extLst>
  </p:cSld>
  <p:clrMapOvr>
    <a:masterClrMapping/>
  </p:clrMapOvr>
  <p:transition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3EAE18-5F02-4A49-B1B1-84F7DBBF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3" y="220205"/>
            <a:ext cx="10850489" cy="65541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1E083A-17A9-406F-A4F4-6429E11ACA5B}"/>
              </a:ext>
            </a:extLst>
          </p:cNvPr>
          <p:cNvSpPr/>
          <p:nvPr/>
        </p:nvSpPr>
        <p:spPr bwMode="auto">
          <a:xfrm>
            <a:off x="920559" y="5736268"/>
            <a:ext cx="199224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DC4D3D9-1AD1-4EF9-B76C-7E50C22850C7}"/>
              </a:ext>
            </a:extLst>
          </p:cNvPr>
          <p:cNvSpPr/>
          <p:nvPr/>
        </p:nvSpPr>
        <p:spPr bwMode="auto">
          <a:xfrm>
            <a:off x="10965426" y="6157451"/>
            <a:ext cx="494071" cy="494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C7AB2896-D9CF-4004-B078-E9E955FF60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912806" y="5946860"/>
            <a:ext cx="8052620" cy="4576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03313"/>
      </p:ext>
    </p:extLst>
  </p:cSld>
  <p:clrMapOvr>
    <a:masterClrMapping/>
  </p:clrMapOvr>
  <p:transition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37E074E-0A40-423E-B559-11315F2D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86" y="0"/>
            <a:ext cx="760050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5A1AB9-2207-4D97-869B-D0E94F953F9B}"/>
              </a:ext>
            </a:extLst>
          </p:cNvPr>
          <p:cNvSpPr/>
          <p:nvPr/>
        </p:nvSpPr>
        <p:spPr bwMode="auto">
          <a:xfrm>
            <a:off x="2475983" y="3899234"/>
            <a:ext cx="1766080" cy="27803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107B0A-5E89-4A59-952E-1A0B87823323}"/>
              </a:ext>
            </a:extLst>
          </p:cNvPr>
          <p:cNvSpPr/>
          <p:nvPr/>
        </p:nvSpPr>
        <p:spPr bwMode="auto">
          <a:xfrm>
            <a:off x="5177849" y="5373712"/>
            <a:ext cx="1315548" cy="12802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BA2D0E-AA8A-4DD9-92BA-609716D5EF8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42063" y="4038251"/>
            <a:ext cx="935786" cy="197561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34526"/>
      </p:ext>
    </p:extLst>
  </p:cSld>
  <p:clrMapOvr>
    <a:masterClrMapping/>
  </p:clrMapOvr>
  <p:transition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82B560D-7883-47B1-95BB-29142D68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89" y="1177601"/>
            <a:ext cx="9116697" cy="46393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53BA6B-6269-44F3-881D-12AFCE524A9E}"/>
              </a:ext>
            </a:extLst>
          </p:cNvPr>
          <p:cNvSpPr/>
          <p:nvPr/>
        </p:nvSpPr>
        <p:spPr bwMode="auto">
          <a:xfrm>
            <a:off x="1836063" y="2202851"/>
            <a:ext cx="4940824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56A594A-FB7F-431C-AE76-DA83763EF722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1836063" y="2591586"/>
            <a:ext cx="44248" cy="1591408"/>
          </a:xfrm>
          <a:prstGeom prst="curvedConnector3">
            <a:avLst>
              <a:gd name="adj1" fmla="val -5166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899AC4-31C7-4A5A-90C6-363526475C3E}"/>
              </a:ext>
            </a:extLst>
          </p:cNvPr>
          <p:cNvSpPr/>
          <p:nvPr/>
        </p:nvSpPr>
        <p:spPr bwMode="auto">
          <a:xfrm>
            <a:off x="1880311" y="399595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4F00E0E-75E4-4369-8C29-2A49D2532D53}"/>
              </a:ext>
            </a:extLst>
          </p:cNvPr>
          <p:cNvSpPr/>
          <p:nvPr/>
        </p:nvSpPr>
        <p:spPr bwMode="auto">
          <a:xfrm>
            <a:off x="5772042" y="3114065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14FD9A-7E71-4975-9D7C-176E2CAF0DF8}"/>
              </a:ext>
            </a:extLst>
          </p:cNvPr>
          <p:cNvSpPr/>
          <p:nvPr/>
        </p:nvSpPr>
        <p:spPr bwMode="auto">
          <a:xfrm>
            <a:off x="5772042" y="4063819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A169ECF3-2CBC-43CB-9480-5CD4EDBC69E9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2772700" y="3301102"/>
            <a:ext cx="2999342" cy="8818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0C9DAAB6-5BAA-41A2-8FF0-61209648F759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>
            <a:off x="8067368" y="3301102"/>
            <a:ext cx="12700" cy="94975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6851"/>
      </p:ext>
    </p:extLst>
  </p:cSld>
  <p:clrMapOvr>
    <a:masterClrMapping/>
  </p:clrMapOvr>
  <p:transition>
    <p:fad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97AF5560-E0F3-46E0-A1B8-BF7EAC41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5" y="0"/>
            <a:ext cx="279518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47981"/>
      </p:ext>
    </p:extLst>
  </p:cSld>
  <p:clrMapOvr>
    <a:masterClrMapping/>
  </p:clrMapOvr>
  <p:transition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CE276-10CE-451C-8B2D-C7F58073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15389"/>
            <a:ext cx="7268589" cy="696374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DEB5D-43E6-4644-9EAF-00E90A704B14}"/>
              </a:ext>
            </a:extLst>
          </p:cNvPr>
          <p:cNvSpPr/>
          <p:nvPr/>
        </p:nvSpPr>
        <p:spPr bwMode="auto">
          <a:xfrm>
            <a:off x="2757840" y="420980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B8EE4C-C5DD-406B-AA84-29CC560573C0}"/>
              </a:ext>
            </a:extLst>
          </p:cNvPr>
          <p:cNvSpPr/>
          <p:nvPr/>
        </p:nvSpPr>
        <p:spPr bwMode="auto">
          <a:xfrm>
            <a:off x="6649571" y="1950277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1D1D7C0-9404-4C82-807D-2EB521C1F896}"/>
              </a:ext>
            </a:extLst>
          </p:cNvPr>
          <p:cNvSpPr/>
          <p:nvPr/>
        </p:nvSpPr>
        <p:spPr bwMode="auto">
          <a:xfrm>
            <a:off x="6649571" y="5612399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515E1D8-1D8B-4D8F-B499-0503F8D546B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650229" y="2137314"/>
            <a:ext cx="2999342" cy="22595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70F16193-6EAA-4911-AA76-838898B492CB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7853516" y="2137314"/>
            <a:ext cx="12700" cy="366212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09958"/>
      </p:ext>
    </p:extLst>
  </p:cSld>
  <p:clrMapOvr>
    <a:masterClrMapping/>
  </p:clrMapOvr>
  <p:transition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27242D3A-B308-446E-8659-64B3E2BA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93" y="0"/>
            <a:ext cx="4368888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D10C09-85C1-4769-88D3-AE65949AA488}"/>
              </a:ext>
            </a:extLst>
          </p:cNvPr>
          <p:cNvSpPr/>
          <p:nvPr/>
        </p:nvSpPr>
        <p:spPr bwMode="auto">
          <a:xfrm>
            <a:off x="4040048" y="832677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6C1368-5590-4530-B4AD-E01A1921E12F}"/>
              </a:ext>
            </a:extLst>
          </p:cNvPr>
          <p:cNvSpPr/>
          <p:nvPr/>
        </p:nvSpPr>
        <p:spPr bwMode="auto">
          <a:xfrm>
            <a:off x="4040048" y="3713580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403537-8CC4-4D72-81E7-5B9E8A6F3713}"/>
              </a:ext>
            </a:extLst>
          </p:cNvPr>
          <p:cNvSpPr/>
          <p:nvPr/>
        </p:nvSpPr>
        <p:spPr bwMode="auto">
          <a:xfrm>
            <a:off x="4040048" y="4434892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819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7CEA4B-EEED-4E05-A2BE-3C239500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94DFD9-C781-413F-B5EF-D9DC8BAC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6" y="0"/>
            <a:ext cx="109725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06939"/>
      </p:ext>
    </p:extLst>
  </p:cSld>
  <p:clrMapOvr>
    <a:masterClrMapping/>
  </p:clrMapOvr>
  <p:transition>
    <p:fad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8C2C6-7FB8-45E4-A1DA-502DB90C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80" y="306923"/>
            <a:ext cx="6192114" cy="552527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F21ECB-C871-49A5-A7C7-0E8D6F28797A}"/>
              </a:ext>
            </a:extLst>
          </p:cNvPr>
          <p:cNvSpPr/>
          <p:nvPr/>
        </p:nvSpPr>
        <p:spPr bwMode="auto">
          <a:xfrm>
            <a:off x="5552768" y="2848333"/>
            <a:ext cx="1482213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41490"/>
      </p:ext>
    </p:extLst>
  </p:cSld>
  <p:clrMapOvr>
    <a:masterClrMapping/>
  </p:clrMapOvr>
  <p:transition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8722C1-899A-40F6-8B8C-7C0E1BD3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22" y="2101655"/>
            <a:ext cx="5944430" cy="2791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D3452-CBA0-4376-B37E-15BCCA63BA9B}"/>
              </a:ext>
            </a:extLst>
          </p:cNvPr>
          <p:cNvSpPr/>
          <p:nvPr/>
        </p:nvSpPr>
        <p:spPr bwMode="auto">
          <a:xfrm>
            <a:off x="4866967" y="2479623"/>
            <a:ext cx="1895169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43044"/>
      </p:ext>
    </p:extLst>
  </p:cSld>
  <p:clrMapOvr>
    <a:masterClrMapping/>
  </p:clrMapOvr>
  <p:transition>
    <p:fad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B6D9AF-0899-4523-BE10-8FD11CE9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659"/>
            <a:ext cx="12436475" cy="6341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ADF6AD-65F7-4FA6-ACD7-220A14671080}"/>
              </a:ext>
            </a:extLst>
          </p:cNvPr>
          <p:cNvSpPr/>
          <p:nvPr/>
        </p:nvSpPr>
        <p:spPr bwMode="auto">
          <a:xfrm>
            <a:off x="73633" y="566989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4B1D792-6F52-4EA7-909C-D155C8C93B40}"/>
              </a:ext>
            </a:extLst>
          </p:cNvPr>
          <p:cNvSpPr/>
          <p:nvPr/>
        </p:nvSpPr>
        <p:spPr bwMode="auto">
          <a:xfrm>
            <a:off x="5255848" y="2355857"/>
            <a:ext cx="7180627" cy="4251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0C9035-F630-4594-93AD-CED050606EBF}"/>
              </a:ext>
            </a:extLst>
          </p:cNvPr>
          <p:cNvSpPr/>
          <p:nvPr/>
        </p:nvSpPr>
        <p:spPr bwMode="auto">
          <a:xfrm>
            <a:off x="5707380" y="2034540"/>
            <a:ext cx="1062129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24FBB64-506B-4162-A169-741B2363FB5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66022" y="4481567"/>
            <a:ext cx="4289826" cy="13753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BE6B297-8188-4520-8962-23A260565564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rot="16200000" flipV="1">
            <a:off x="7714172" y="1223866"/>
            <a:ext cx="187328" cy="207665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75990"/>
      </p:ext>
    </p:extLst>
  </p:cSld>
  <p:clrMapOvr>
    <a:masterClrMapping/>
  </p:clrMapOvr>
  <p:transition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1EF2D8D-CB89-41F7-87F4-B4C5152C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16" y="2754209"/>
            <a:ext cx="7649643" cy="14861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A49504-F82C-4E64-8287-1C3DD38FAD6D}"/>
              </a:ext>
            </a:extLst>
          </p:cNvPr>
          <p:cNvSpPr/>
          <p:nvPr/>
        </p:nvSpPr>
        <p:spPr bwMode="auto">
          <a:xfrm>
            <a:off x="2697481" y="2895600"/>
            <a:ext cx="419100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71240"/>
      </p:ext>
    </p:extLst>
  </p:cSld>
  <p:clrMapOvr>
    <a:masterClrMapping/>
  </p:clrMapOvr>
  <p:transition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D7C7-2F24-40DF-89BC-08BDE886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8" y="0"/>
            <a:ext cx="1011731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AE55A5-7E56-4444-B21B-6120E5C9946E}"/>
              </a:ext>
            </a:extLst>
          </p:cNvPr>
          <p:cNvSpPr/>
          <p:nvPr/>
        </p:nvSpPr>
        <p:spPr bwMode="auto">
          <a:xfrm>
            <a:off x="1159578" y="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96D9677-D703-4F8E-BE66-79348A23CA60}"/>
              </a:ext>
            </a:extLst>
          </p:cNvPr>
          <p:cNvSpPr/>
          <p:nvPr/>
        </p:nvSpPr>
        <p:spPr bwMode="auto">
          <a:xfrm>
            <a:off x="275215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1BEFDC-61C4-4678-9767-141E32FC52A3}"/>
              </a:ext>
            </a:extLst>
          </p:cNvPr>
          <p:cNvSpPr/>
          <p:nvPr/>
        </p:nvSpPr>
        <p:spPr bwMode="auto">
          <a:xfrm>
            <a:off x="724033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691794"/>
      </p:ext>
    </p:extLst>
  </p:cSld>
  <p:clrMapOvr>
    <a:masterClrMapping/>
  </p:clrMapOvr>
  <p:transition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F2BFCE-8C49-4837-8D90-0CF6B58D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57" y="1339549"/>
            <a:ext cx="8849960" cy="4315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92198F2-255D-4D8D-AA33-E54550F53624}"/>
              </a:ext>
            </a:extLst>
          </p:cNvPr>
          <p:cNvSpPr/>
          <p:nvPr/>
        </p:nvSpPr>
        <p:spPr bwMode="auto">
          <a:xfrm>
            <a:off x="1944438" y="380238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0FAB6C-3BF4-46F3-8ED3-83F474C338F5}"/>
              </a:ext>
            </a:extLst>
          </p:cNvPr>
          <p:cNvSpPr/>
          <p:nvPr/>
        </p:nvSpPr>
        <p:spPr bwMode="auto">
          <a:xfrm>
            <a:off x="5807778" y="3294985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7046FD9-20E9-47EE-8121-5694CF4B75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02280" y="3482022"/>
            <a:ext cx="2805498" cy="50739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82853"/>
      </p:ext>
    </p:extLst>
  </p:cSld>
  <p:clrMapOvr>
    <a:masterClrMapping/>
  </p:clrMapOvr>
  <p:transition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1AD25D-41EF-4F54-812E-06000571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13" y="1096627"/>
            <a:ext cx="5010849" cy="4801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F79A96-BD89-4E43-916F-A5703865EC5A}"/>
              </a:ext>
            </a:extLst>
          </p:cNvPr>
          <p:cNvSpPr/>
          <p:nvPr/>
        </p:nvSpPr>
        <p:spPr bwMode="auto">
          <a:xfrm>
            <a:off x="3802480" y="5090160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ED973F-6845-47A0-AEB7-6407EB36BC52}"/>
              </a:ext>
            </a:extLst>
          </p:cNvPr>
          <p:cNvSpPr/>
          <p:nvPr/>
        </p:nvSpPr>
        <p:spPr bwMode="auto">
          <a:xfrm>
            <a:off x="5905600" y="2761585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373502-C666-4DFC-A54C-0C4816D8AE4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181600" y="2948622"/>
            <a:ext cx="724000" cy="232857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05447"/>
      </p:ext>
    </p:extLst>
  </p:cSld>
  <p:clrMapOvr>
    <a:masterClrMapping/>
  </p:clrMapOvr>
  <p:transition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CE8505E-23FF-4DA2-914C-6ED0ABB0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90" y="839416"/>
            <a:ext cx="6582694" cy="53156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E80EED-C79B-4974-8D53-C8A4E17A0999}"/>
              </a:ext>
            </a:extLst>
          </p:cNvPr>
          <p:cNvSpPr/>
          <p:nvPr/>
        </p:nvSpPr>
        <p:spPr bwMode="auto">
          <a:xfrm>
            <a:off x="5594735" y="4436429"/>
            <a:ext cx="1823102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83336"/>
      </p:ext>
    </p:extLst>
  </p:cSld>
  <p:clrMapOvr>
    <a:masterClrMapping/>
  </p:clrMapOvr>
  <p:transition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FA6BE05-E7FE-4ABF-AF46-9C272CE0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21" y="872758"/>
            <a:ext cx="8297433" cy="52490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565A1D-10B7-405E-A9BC-8BC6549413E0}"/>
              </a:ext>
            </a:extLst>
          </p:cNvPr>
          <p:cNvSpPr/>
          <p:nvPr/>
        </p:nvSpPr>
        <p:spPr bwMode="auto">
          <a:xfrm>
            <a:off x="4534348" y="4407007"/>
            <a:ext cx="2752860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EC7C329-47A1-41EA-BD2B-8BC5EC15508C}"/>
              </a:ext>
            </a:extLst>
          </p:cNvPr>
          <p:cNvSpPr/>
          <p:nvPr/>
        </p:nvSpPr>
        <p:spPr bwMode="auto">
          <a:xfrm>
            <a:off x="4454536" y="2180575"/>
            <a:ext cx="963537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07D60B0-3798-4ACA-90EC-12E63088F48E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5418073" y="2411413"/>
            <a:ext cx="492705" cy="19955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50896"/>
      </p:ext>
    </p:extLst>
  </p:cSld>
  <p:clrMapOvr>
    <a:masterClrMapping/>
  </p:clrMapOvr>
  <p:transition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58EBE73-0A14-4C28-A752-0A0FE1DC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40" y="2463656"/>
            <a:ext cx="354379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725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8A6BB1-D764-461F-AD96-25818155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5ADE02-8CC2-4054-A5BE-9E7A7820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01" y="1596760"/>
            <a:ext cx="6249272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79C758-D15A-4DB5-AC5D-21188ACC2498}"/>
              </a:ext>
            </a:extLst>
          </p:cNvPr>
          <p:cNvSpPr/>
          <p:nvPr/>
        </p:nvSpPr>
        <p:spPr bwMode="auto">
          <a:xfrm>
            <a:off x="3188121" y="2250184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97797-EB41-4267-A408-3375CAB76114}"/>
              </a:ext>
            </a:extLst>
          </p:cNvPr>
          <p:cNvSpPr/>
          <p:nvPr/>
        </p:nvSpPr>
        <p:spPr bwMode="auto">
          <a:xfrm>
            <a:off x="3215853" y="4036760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C6A6F51-8E59-48C1-B22F-102FFF779E06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388101" y="2746961"/>
            <a:ext cx="1284103" cy="1628598"/>
          </a:xfrm>
          <a:prstGeom prst="curvedConnector4">
            <a:avLst>
              <a:gd name="adj1" fmla="val 43515"/>
              <a:gd name="adj2" fmla="val 1140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F3C9824-9417-4875-90E0-A72C2603B2C8}"/>
              </a:ext>
            </a:extLst>
          </p:cNvPr>
          <p:cNvSpPr/>
          <p:nvPr/>
        </p:nvSpPr>
        <p:spPr bwMode="auto">
          <a:xfrm>
            <a:off x="6058411" y="2978743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2DC3109C-9C30-45EF-86D5-A1DB001C65C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742329" y="3145295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B7577C4-A386-4E79-B9D7-16EB3045EBBA}"/>
              </a:ext>
            </a:extLst>
          </p:cNvPr>
          <p:cNvSpPr/>
          <p:nvPr/>
        </p:nvSpPr>
        <p:spPr bwMode="auto">
          <a:xfrm>
            <a:off x="6058412" y="3349576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48B5901-8CFA-4CD0-BA4E-9618592C1B83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6930931" y="3145295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39603"/>
      </p:ext>
    </p:extLst>
  </p:cSld>
  <p:clrMapOvr>
    <a:masterClrMapping/>
  </p:clrMapOvr>
  <p:transition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EEC32F-CD7D-40B1-AD93-59F72D1A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62" y="4174435"/>
            <a:ext cx="7621064" cy="22101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282450-40BA-4B2A-8D7B-FA69744F35A5}"/>
              </a:ext>
            </a:extLst>
          </p:cNvPr>
          <p:cNvSpPr/>
          <p:nvPr/>
        </p:nvSpPr>
        <p:spPr bwMode="auto">
          <a:xfrm>
            <a:off x="7807097" y="5114666"/>
            <a:ext cx="1252927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E1032A-5A97-4082-B9DC-233FE0309B46}"/>
              </a:ext>
            </a:extLst>
          </p:cNvPr>
          <p:cNvSpPr/>
          <p:nvPr/>
        </p:nvSpPr>
        <p:spPr bwMode="auto">
          <a:xfrm>
            <a:off x="8820586" y="4702630"/>
            <a:ext cx="873920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8FD0399-673A-4A69-8FE0-FE4AEA49EFB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rot="5400000">
            <a:off x="9021300" y="5015484"/>
            <a:ext cx="274971" cy="1975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09292"/>
      </p:ext>
    </p:extLst>
  </p:cSld>
  <p:clrMapOvr>
    <a:masterClrMapping/>
  </p:clrMapOvr>
  <p:transition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51EF8D-EEFE-4CC0-9DF9-741F8554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1099"/>
            <a:ext cx="5182323" cy="69923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E5FFC1-C125-49F2-886E-E9220D19EC95}"/>
              </a:ext>
            </a:extLst>
          </p:cNvPr>
          <p:cNvSpPr/>
          <p:nvPr/>
        </p:nvSpPr>
        <p:spPr bwMode="auto">
          <a:xfrm>
            <a:off x="3833546" y="4968614"/>
            <a:ext cx="1526245" cy="1896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78097"/>
      </p:ext>
    </p:extLst>
  </p:cSld>
  <p:clrMapOvr>
    <a:masterClrMapping/>
  </p:clrMapOvr>
  <p:transition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5387F4-83B1-4338-865E-9D000519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44" y="1868260"/>
            <a:ext cx="5458587" cy="32580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8C0C9C-C8DD-49F4-820D-595DF9A02F35}"/>
              </a:ext>
            </a:extLst>
          </p:cNvPr>
          <p:cNvSpPr/>
          <p:nvPr/>
        </p:nvSpPr>
        <p:spPr bwMode="auto">
          <a:xfrm>
            <a:off x="3593246" y="4102877"/>
            <a:ext cx="5252173" cy="944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12783"/>
      </p:ext>
    </p:extLst>
  </p:cSld>
  <p:clrMapOvr>
    <a:masterClrMapping/>
  </p:clrMapOvr>
  <p:transition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840A46-6252-40C4-8C26-94DC13AB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07" y="529811"/>
            <a:ext cx="5449060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6934"/>
      </p:ext>
    </p:extLst>
  </p:cSld>
  <p:clrMapOvr>
    <a:masterClrMapping/>
  </p:clrMapOvr>
  <p:transition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EA1B4B-AECC-4F4A-8EFB-4D6E17CC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1" y="1330022"/>
            <a:ext cx="5468113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7285"/>
      </p:ext>
    </p:extLst>
  </p:cSld>
  <p:clrMapOvr>
    <a:masterClrMapping/>
  </p:clrMapOvr>
  <p:transition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5B047F9-A827-4561-BA9A-78C17BE8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10" y="0"/>
            <a:ext cx="469025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5971"/>
      </p:ext>
    </p:extLst>
  </p:cSld>
  <p:clrMapOvr>
    <a:masterClrMapping/>
  </p:clrMapOvr>
  <p:transition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101D71-E52F-474C-AA0C-67BB805C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54" y="1334785"/>
            <a:ext cx="548716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8767"/>
      </p:ext>
    </p:extLst>
  </p:cSld>
  <p:clrMapOvr>
    <a:masterClrMapping/>
  </p:clrMapOvr>
  <p:transition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BCD7DA-6BF7-4939-A127-48A62360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34" y="0"/>
            <a:ext cx="899400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12473"/>
      </p:ext>
    </p:extLst>
  </p:cSld>
  <p:clrMapOvr>
    <a:masterClrMapping/>
  </p:clrMapOvr>
  <p:transition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1EDA26-1E3E-4B0E-B3B7-0BAB272C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27" y="18662"/>
            <a:ext cx="89140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AB64DB-44F1-43A1-8C7B-73EA6F7E2190}"/>
              </a:ext>
            </a:extLst>
          </p:cNvPr>
          <p:cNvSpPr/>
          <p:nvPr/>
        </p:nvSpPr>
        <p:spPr bwMode="auto">
          <a:xfrm>
            <a:off x="6167536" y="1567546"/>
            <a:ext cx="62515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4AECC9-B2D8-4F2B-B308-C670730E7E8C}"/>
              </a:ext>
            </a:extLst>
          </p:cNvPr>
          <p:cNvSpPr/>
          <p:nvPr/>
        </p:nvSpPr>
        <p:spPr bwMode="auto">
          <a:xfrm>
            <a:off x="8924042" y="4436054"/>
            <a:ext cx="26661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4526"/>
      </p:ext>
    </p:extLst>
  </p:cSld>
  <p:clrMapOvr>
    <a:masterClrMapping/>
  </p:clrMapOvr>
  <p:transition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CF5DC3-7D72-484F-BB1E-7F059AAA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97" y="2744682"/>
            <a:ext cx="5239481" cy="15051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92F3BD-6DBB-41D7-A0B3-2458AB4B6F5F}"/>
              </a:ext>
            </a:extLst>
          </p:cNvPr>
          <p:cNvSpPr/>
          <p:nvPr/>
        </p:nvSpPr>
        <p:spPr bwMode="auto">
          <a:xfrm>
            <a:off x="3868717" y="2872528"/>
            <a:ext cx="450065" cy="2927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35927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2A302-90F0-401E-801D-78B822E3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8F10E1-8B66-49D2-9E42-C95D26EA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6" y="429784"/>
            <a:ext cx="5363323" cy="61349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B0751E-B207-44C3-AB29-CC765F3A8143}"/>
              </a:ext>
            </a:extLst>
          </p:cNvPr>
          <p:cNvSpPr/>
          <p:nvPr/>
        </p:nvSpPr>
        <p:spPr bwMode="auto">
          <a:xfrm>
            <a:off x="3835164" y="4798577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FACC8B-5E93-43EB-9CBB-F6436D35FBAB}"/>
              </a:ext>
            </a:extLst>
          </p:cNvPr>
          <p:cNvSpPr/>
          <p:nvPr/>
        </p:nvSpPr>
        <p:spPr bwMode="auto">
          <a:xfrm>
            <a:off x="6382847" y="6030022"/>
            <a:ext cx="9485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DA7AE179-ACF9-4B4D-AF22-79A24F96D39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707684" y="4965129"/>
            <a:ext cx="2149451" cy="10648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16859"/>
      </p:ext>
    </p:extLst>
  </p:cSld>
  <p:clrMapOvr>
    <a:masterClrMapping/>
  </p:clrMapOvr>
  <p:transition>
    <p:fad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A6C99-19FD-42EE-8E9A-06BB8919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90" y="1315733"/>
            <a:ext cx="7306695" cy="43630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72FE77-1D0A-4C53-AF8A-5FCAED874553}"/>
              </a:ext>
            </a:extLst>
          </p:cNvPr>
          <p:cNvSpPr/>
          <p:nvPr/>
        </p:nvSpPr>
        <p:spPr bwMode="auto">
          <a:xfrm>
            <a:off x="7568520" y="3259390"/>
            <a:ext cx="970569" cy="3700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62294"/>
      </p:ext>
    </p:extLst>
  </p:cSld>
  <p:clrMapOvr>
    <a:masterClrMapping/>
  </p:clrMapOvr>
  <p:transition>
    <p:fad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8C05B3-99BE-4ED4-8295-3219053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32" y="0"/>
            <a:ext cx="5699810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B0B563-8414-4B9B-86EB-C056FFDECF36}"/>
              </a:ext>
            </a:extLst>
          </p:cNvPr>
          <p:cNvSpPr/>
          <p:nvPr/>
        </p:nvSpPr>
        <p:spPr bwMode="auto">
          <a:xfrm>
            <a:off x="3454190" y="653097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F983F0-1AE8-4D55-AF6C-E7826E7A5D19}"/>
              </a:ext>
            </a:extLst>
          </p:cNvPr>
          <p:cNvSpPr/>
          <p:nvPr/>
        </p:nvSpPr>
        <p:spPr bwMode="auto">
          <a:xfrm>
            <a:off x="6649571" y="1500111"/>
            <a:ext cx="92588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8FE55E7-097A-453E-BAC5-C15DECC4C9CC}"/>
              </a:ext>
            </a:extLst>
          </p:cNvPr>
          <p:cNvSpPr/>
          <p:nvPr/>
        </p:nvSpPr>
        <p:spPr bwMode="auto">
          <a:xfrm>
            <a:off x="6649569" y="3374295"/>
            <a:ext cx="2170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E89DE38-CCC0-4C27-8CAA-E9DB0953F8E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346579" y="1687148"/>
            <a:ext cx="2302992" cy="50308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A6BC56C-15E6-4A64-A899-BC6EA341F3BD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>
            <a:off x="7575453" y="1687148"/>
            <a:ext cx="1244990" cy="1874184"/>
          </a:xfrm>
          <a:prstGeom prst="curvedConnector3">
            <a:avLst>
              <a:gd name="adj1" fmla="val 11836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43455"/>
      </p:ext>
    </p:extLst>
  </p:cSld>
  <p:clrMapOvr>
    <a:masterClrMapping/>
  </p:clrMapOvr>
  <p:transition>
    <p:fad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E3E8A9-C85F-4AA6-9D08-3E60A792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01" y="0"/>
            <a:ext cx="39968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3752"/>
      </p:ext>
    </p:extLst>
  </p:cSld>
  <p:clrMapOvr>
    <a:masterClrMapping/>
  </p:clrMapOvr>
  <p:transition>
    <p:fad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E30798-9323-42C2-8B5F-666EC293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2" y="1001364"/>
            <a:ext cx="9135750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14523"/>
      </p:ext>
    </p:extLst>
  </p:cSld>
  <p:clrMapOvr>
    <a:masterClrMapping/>
  </p:clrMapOvr>
  <p:transition>
    <p:fad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FCC544-B4CB-40C5-A9E1-C970DA3C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44"/>
            <a:ext cx="12436475" cy="57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434"/>
      </p:ext>
    </p:extLst>
  </p:cSld>
  <p:clrMapOvr>
    <a:masterClrMapping/>
  </p:clrMapOvr>
  <p:transition>
    <p:fad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4F47EDB-1715-42BC-87AA-9ABB7A99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3" y="510758"/>
            <a:ext cx="11603069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6681"/>
      </p:ext>
    </p:extLst>
  </p:cSld>
  <p:clrMapOvr>
    <a:masterClrMapping/>
  </p:clrMapOvr>
  <p:transition>
    <p:fad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1781795-7683-4076-92ED-3E0CFA70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4" y="0"/>
            <a:ext cx="69754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7874"/>
      </p:ext>
    </p:extLst>
  </p:cSld>
  <p:clrMapOvr>
    <a:masterClrMapping/>
  </p:clrMapOvr>
  <p:transition>
    <p:fad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385865-8EEE-458D-91A4-5E6B2093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5" y="2054023"/>
            <a:ext cx="10631384" cy="28864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B17107-E50B-4202-80BF-2953404F3B47}"/>
              </a:ext>
            </a:extLst>
          </p:cNvPr>
          <p:cNvSpPr/>
          <p:nvPr/>
        </p:nvSpPr>
        <p:spPr bwMode="auto">
          <a:xfrm>
            <a:off x="1005958" y="4072912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24F9C6-7908-4CED-9B09-8AE467091FDA}"/>
              </a:ext>
            </a:extLst>
          </p:cNvPr>
          <p:cNvSpPr/>
          <p:nvPr/>
        </p:nvSpPr>
        <p:spPr bwMode="auto">
          <a:xfrm>
            <a:off x="8405419" y="3623878"/>
            <a:ext cx="312851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3935126-07A8-45B4-9BC3-213D11B2931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86396" y="-36293"/>
            <a:ext cx="449034" cy="8517521"/>
          </a:xfrm>
          <a:prstGeom prst="curvedConnector3">
            <a:avLst>
              <a:gd name="adj1" fmla="val -5090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984"/>
      </p:ext>
    </p:extLst>
  </p:cSld>
  <p:clrMapOvr>
    <a:masterClrMapping/>
  </p:clrMapOvr>
  <p:transition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C69F2D-6A58-4BF4-A64F-0CBB568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36" y="534574"/>
            <a:ext cx="8792802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6419"/>
      </p:ext>
    </p:extLst>
  </p:cSld>
  <p:clrMapOvr>
    <a:masterClrMapping/>
  </p:clrMapOvr>
  <p:transition>
    <p:fad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A2D0E5-9F26-40A7-ABEF-C308FE10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66" y="0"/>
            <a:ext cx="828914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506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3378A76-AB75-4705-9356-B653B1F2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73" y="0"/>
            <a:ext cx="574952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459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1A70C3-4406-4763-8FC0-A0E32FE7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FB817C-CC87-468C-A2E7-2EF2349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1" y="334521"/>
            <a:ext cx="9621593" cy="63254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C6F98E-14C9-436B-A4CD-C89288231753}"/>
              </a:ext>
            </a:extLst>
          </p:cNvPr>
          <p:cNvSpPr/>
          <p:nvPr/>
        </p:nvSpPr>
        <p:spPr bwMode="auto">
          <a:xfrm>
            <a:off x="1602951" y="4099331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A9D71BD-D7C7-41DA-9537-5E21D052F6B5}"/>
              </a:ext>
            </a:extLst>
          </p:cNvPr>
          <p:cNvSpPr/>
          <p:nvPr/>
        </p:nvSpPr>
        <p:spPr bwMode="auto">
          <a:xfrm>
            <a:off x="4982647" y="1933153"/>
            <a:ext cx="1893282" cy="12224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21CD9A-6D10-4B9E-A15B-B166317EB31B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967317" y="2544365"/>
            <a:ext cx="2015330" cy="24354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091CA6-12CB-4EE7-B089-95A877EE6004}"/>
              </a:ext>
            </a:extLst>
          </p:cNvPr>
          <p:cNvSpPr/>
          <p:nvPr/>
        </p:nvSpPr>
        <p:spPr bwMode="auto">
          <a:xfrm>
            <a:off x="1602951" y="4813225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E50F0C0-7132-4F03-B299-51D96E3DA395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V="1">
            <a:off x="1602951" y="4265883"/>
            <a:ext cx="12700" cy="71389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F2F58B1-061E-40CD-8866-F5E1E31B2B97}"/>
              </a:ext>
            </a:extLst>
          </p:cNvPr>
          <p:cNvSpPr/>
          <p:nvPr/>
        </p:nvSpPr>
        <p:spPr bwMode="auto">
          <a:xfrm>
            <a:off x="4982646" y="4837933"/>
            <a:ext cx="5850877" cy="6679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3C763DFA-7205-4196-81DE-64A9178E5E0C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 rot="16200000" flipH="1">
            <a:off x="6077508" y="3007355"/>
            <a:ext cx="1682357" cy="197879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34139"/>
      </p:ext>
    </p:extLst>
  </p:cSld>
  <p:clrMapOvr>
    <a:masterClrMapping/>
  </p:clrMapOvr>
  <p:transition>
    <p:fad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1BE57A-49BC-475D-B897-F65FFDF8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9" y="0"/>
            <a:ext cx="54495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23"/>
      </p:ext>
    </p:extLst>
  </p:cSld>
  <p:clrMapOvr>
    <a:masterClrMapping/>
  </p:clrMapOvr>
  <p:transition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D8857E-B091-426A-8C83-74EF693E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67" y="1830155"/>
            <a:ext cx="9783540" cy="3334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A07BAA-DFBC-43FB-9081-12D420E77812}"/>
              </a:ext>
            </a:extLst>
          </p:cNvPr>
          <p:cNvSpPr/>
          <p:nvPr/>
        </p:nvSpPr>
        <p:spPr bwMode="auto">
          <a:xfrm>
            <a:off x="7385625" y="3767231"/>
            <a:ext cx="937493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54226"/>
      </p:ext>
    </p:extLst>
  </p:cSld>
  <p:clrMapOvr>
    <a:masterClrMapping/>
  </p:clrMapOvr>
  <p:transition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84D6E5-9A4D-440C-B284-8071EFFA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95" y="110652"/>
            <a:ext cx="7411484" cy="67732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5D7082-28B7-4B05-8B4E-4BC92E58A18A}"/>
              </a:ext>
            </a:extLst>
          </p:cNvPr>
          <p:cNvSpPr/>
          <p:nvPr/>
        </p:nvSpPr>
        <p:spPr bwMode="auto">
          <a:xfrm>
            <a:off x="6481616" y="6157140"/>
            <a:ext cx="937493" cy="5761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532"/>
      </p:ext>
    </p:extLst>
  </p:cSld>
  <p:clrMapOvr>
    <a:masterClrMapping/>
  </p:clrMapOvr>
  <p:transition>
    <p:fad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B23824-A2E5-4E14-AC29-6865945D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591996"/>
            <a:ext cx="8497486" cy="381053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BA8EDF-82F1-4897-A8CE-6D8DB8CBA1B9}"/>
              </a:ext>
            </a:extLst>
          </p:cNvPr>
          <p:cNvSpPr/>
          <p:nvPr/>
        </p:nvSpPr>
        <p:spPr bwMode="auto">
          <a:xfrm>
            <a:off x="2144292" y="4706652"/>
            <a:ext cx="2576996" cy="546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FB4D38-C829-4315-B55F-E34E1C5B81C4}"/>
              </a:ext>
            </a:extLst>
          </p:cNvPr>
          <p:cNvSpPr/>
          <p:nvPr/>
        </p:nvSpPr>
        <p:spPr bwMode="auto">
          <a:xfrm>
            <a:off x="5400962" y="4556940"/>
            <a:ext cx="496534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DF834112-4EE7-460F-A724-81555647E4C4}"/>
              </a:ext>
            </a:extLst>
          </p:cNvPr>
          <p:cNvCxnSpPr>
            <a:cxnSpLocks/>
            <a:stCxn id="2" idx="2"/>
            <a:endCxn id="6" idx="2"/>
          </p:cNvCxnSpPr>
          <p:nvPr/>
        </p:nvCxnSpPr>
        <p:spPr>
          <a:xfrm rot="5400000" flipH="1" flipV="1">
            <a:off x="5497153" y="2866650"/>
            <a:ext cx="322120" cy="4450846"/>
          </a:xfrm>
          <a:prstGeom prst="curvedConnector3">
            <a:avLst>
              <a:gd name="adj1" fmla="val -709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69191"/>
      </p:ext>
    </p:extLst>
  </p:cSld>
  <p:clrMapOvr>
    <a:masterClrMapping/>
  </p:clrMapOvr>
  <p:transition>
    <p:fad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808D59F-C759-41BD-B3C8-F5DF8C7D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20602"/>
            <a:ext cx="7973538" cy="355332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A4C1A06-8CDA-4CC8-9FE5-DD4C0E46728D}"/>
              </a:ext>
            </a:extLst>
          </p:cNvPr>
          <p:cNvSpPr/>
          <p:nvPr/>
        </p:nvSpPr>
        <p:spPr bwMode="auto">
          <a:xfrm>
            <a:off x="2340232" y="3737009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C724469-C957-49D3-BB08-291935B43C88}"/>
              </a:ext>
            </a:extLst>
          </p:cNvPr>
          <p:cNvSpPr/>
          <p:nvPr/>
        </p:nvSpPr>
        <p:spPr bwMode="auto">
          <a:xfrm>
            <a:off x="5662219" y="3310225"/>
            <a:ext cx="155034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5E478B0-4706-4590-81E4-6499F39EDF5E}"/>
              </a:ext>
            </a:extLst>
          </p:cNvPr>
          <p:cNvCxnSpPr>
            <a:cxnSpLocks/>
            <a:stCxn id="10" idx="2"/>
            <a:endCxn id="12" idx="2"/>
          </p:cNvCxnSpPr>
          <p:nvPr/>
        </p:nvCxnSpPr>
        <p:spPr>
          <a:xfrm rot="5400000" flipH="1" flipV="1">
            <a:off x="4398517" y="2072208"/>
            <a:ext cx="426784" cy="3650964"/>
          </a:xfrm>
          <a:prstGeom prst="curvedConnector3">
            <a:avLst>
              <a:gd name="adj1" fmla="val -535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9261"/>
      </p:ext>
    </p:extLst>
  </p:cSld>
  <p:clrMapOvr>
    <a:masterClrMapping/>
  </p:clrMapOvr>
  <p:transition>
    <p:fad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74559B-FB0F-4373-A7C9-CDB2B395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66" y="820364"/>
            <a:ext cx="424874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220"/>
      </p:ext>
    </p:extLst>
  </p:cSld>
  <p:clrMapOvr>
    <a:masterClrMapping/>
  </p:clrMapOvr>
  <p:transition>
    <p:fad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44E238-955F-4AC1-B491-F2BD7358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81" y="1453865"/>
            <a:ext cx="5106113" cy="408679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B89FF4A-5747-4333-AF97-5178AB89C333}"/>
              </a:ext>
            </a:extLst>
          </p:cNvPr>
          <p:cNvSpPr/>
          <p:nvPr/>
        </p:nvSpPr>
        <p:spPr bwMode="auto">
          <a:xfrm>
            <a:off x="3685963" y="3227855"/>
            <a:ext cx="438307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E01DD7-1862-48E8-89CD-F34C6EE674AC}"/>
              </a:ext>
            </a:extLst>
          </p:cNvPr>
          <p:cNvSpPr/>
          <p:nvPr/>
        </p:nvSpPr>
        <p:spPr bwMode="auto">
          <a:xfrm>
            <a:off x="6353647" y="2281525"/>
            <a:ext cx="31731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2C4E27-BCE1-4B0F-93D3-72264AD9462C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5400000" flipH="1" flipV="1">
            <a:off x="4562699" y="1810980"/>
            <a:ext cx="1133366" cy="2448530"/>
          </a:xfrm>
          <a:prstGeom prst="curvedConnector4">
            <a:avLst>
              <a:gd name="adj1" fmla="val -20170"/>
              <a:gd name="adj2" fmla="val 544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5624A23-D0CA-42BE-8F56-388B5BF65EBA}"/>
              </a:ext>
            </a:extLst>
          </p:cNvPr>
          <p:cNvSpPr/>
          <p:nvPr/>
        </p:nvSpPr>
        <p:spPr bwMode="auto">
          <a:xfrm>
            <a:off x="6353646" y="2905737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7E7C316F-2BAC-4043-AFF7-975626B83EA2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670963" y="2468562"/>
            <a:ext cx="402451" cy="4371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972636"/>
      </p:ext>
    </p:extLst>
  </p:cSld>
  <p:clrMapOvr>
    <a:masterClrMapping/>
  </p:clrMapOvr>
  <p:transition>
    <p:fad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96B9B0-3D81-4BEE-88E5-CA01D7C7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25" y="1549127"/>
            <a:ext cx="9488224" cy="389626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04FFE0E-3AAC-4F45-86FF-710E849B5536}"/>
              </a:ext>
            </a:extLst>
          </p:cNvPr>
          <p:cNvSpPr/>
          <p:nvPr/>
        </p:nvSpPr>
        <p:spPr bwMode="auto">
          <a:xfrm>
            <a:off x="1474125" y="1549127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EFA328-54F2-41FE-873F-DA8D668D2781}"/>
              </a:ext>
            </a:extLst>
          </p:cNvPr>
          <p:cNvSpPr/>
          <p:nvPr/>
        </p:nvSpPr>
        <p:spPr bwMode="auto">
          <a:xfrm>
            <a:off x="4736871" y="1549126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26076"/>
      </p:ext>
    </p:extLst>
  </p:cSld>
  <p:clrMapOvr>
    <a:masterClrMapping/>
  </p:clrMapOvr>
  <p:transition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30F82C-53C9-4D8C-A8B2-F2CAAE75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8" y="1039469"/>
            <a:ext cx="9450119" cy="491558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EBC770-BC65-49B5-8AA5-5B6B4F92091A}"/>
              </a:ext>
            </a:extLst>
          </p:cNvPr>
          <p:cNvSpPr/>
          <p:nvPr/>
        </p:nvSpPr>
        <p:spPr bwMode="auto">
          <a:xfrm>
            <a:off x="1493178" y="1039469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A120328-9102-457B-885E-ED7CF365D3F6}"/>
              </a:ext>
            </a:extLst>
          </p:cNvPr>
          <p:cNvSpPr/>
          <p:nvPr/>
        </p:nvSpPr>
        <p:spPr bwMode="auto">
          <a:xfrm>
            <a:off x="4717819" y="1039468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95023"/>
      </p:ext>
    </p:extLst>
  </p:cSld>
  <p:clrMapOvr>
    <a:masterClrMapping/>
  </p:clrMapOvr>
  <p:transition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98DE23-11CB-4A3F-A4F6-A6C04E96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0" y="0"/>
            <a:ext cx="760713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B72966-F97C-4EE3-9CD8-15333C828C30}"/>
              </a:ext>
            </a:extLst>
          </p:cNvPr>
          <p:cNvSpPr/>
          <p:nvPr/>
        </p:nvSpPr>
        <p:spPr bwMode="auto">
          <a:xfrm>
            <a:off x="5285860" y="6255705"/>
            <a:ext cx="353602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039A3E-21D2-47F6-8135-40BD30AF472C}"/>
              </a:ext>
            </a:extLst>
          </p:cNvPr>
          <p:cNvSpPr/>
          <p:nvPr/>
        </p:nvSpPr>
        <p:spPr bwMode="auto">
          <a:xfrm>
            <a:off x="2487408" y="1683706"/>
            <a:ext cx="764948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C811700-9AC7-460B-B3B8-3C5C74F28767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52356" y="1849772"/>
            <a:ext cx="2033504" cy="459297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219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AFBEA-4A15-47BA-9000-F14594A7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B5A5DB-19B9-4857-82E9-DBA3EEC4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21" y="1649154"/>
            <a:ext cx="7573432" cy="3696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3EFE7-CC11-4777-BE69-97180E880871}"/>
              </a:ext>
            </a:extLst>
          </p:cNvPr>
          <p:cNvSpPr/>
          <p:nvPr/>
        </p:nvSpPr>
        <p:spPr bwMode="auto">
          <a:xfrm>
            <a:off x="2551628" y="2397135"/>
            <a:ext cx="2594114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86E71C-94E0-4316-A6D8-DECB779C2FE5}"/>
              </a:ext>
            </a:extLst>
          </p:cNvPr>
          <p:cNvSpPr/>
          <p:nvPr/>
        </p:nvSpPr>
        <p:spPr bwMode="auto">
          <a:xfrm>
            <a:off x="2551628" y="3415911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4C3B02A-AE91-4BE2-A036-85E442845E3E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2551628" y="2701237"/>
            <a:ext cx="12700" cy="88122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79A8CB-6BB3-4641-B5D9-4F2842C5692E}"/>
              </a:ext>
            </a:extLst>
          </p:cNvPr>
          <p:cNvSpPr/>
          <p:nvPr/>
        </p:nvSpPr>
        <p:spPr bwMode="auto">
          <a:xfrm>
            <a:off x="5923941" y="4780649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D10A196-45A4-4DCB-AEC7-10492CBBA7B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078104" y="3582463"/>
            <a:ext cx="1845837" cy="13647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31712"/>
      </p:ext>
    </p:extLst>
  </p:cSld>
  <p:clrMapOvr>
    <a:masterClrMapping/>
  </p:clrMapOvr>
  <p:transition>
    <p:fad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4197C4-9598-43DC-8C4A-161C3FE0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34891"/>
            <a:ext cx="797353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1015"/>
      </p:ext>
    </p:extLst>
  </p:cSld>
  <p:clrMapOvr>
    <a:masterClrMapping/>
  </p:clrMapOvr>
  <p:transition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B458D3-E9EB-4118-B18C-5E50EEED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33" y="815601"/>
            <a:ext cx="5973009" cy="536332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1F5638B-D698-4633-9423-096205365053}"/>
              </a:ext>
            </a:extLst>
          </p:cNvPr>
          <p:cNvSpPr/>
          <p:nvPr/>
        </p:nvSpPr>
        <p:spPr bwMode="auto">
          <a:xfrm>
            <a:off x="6574332" y="2400678"/>
            <a:ext cx="1800741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0770A6-FDCB-4672-AA75-B689F731A5C9}"/>
              </a:ext>
            </a:extLst>
          </p:cNvPr>
          <p:cNvSpPr/>
          <p:nvPr/>
        </p:nvSpPr>
        <p:spPr bwMode="auto">
          <a:xfrm>
            <a:off x="3349852" y="5351697"/>
            <a:ext cx="1128629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39B38A2F-06D1-4B7C-AB59-C16A70634FEB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 flipV="1">
            <a:off x="4478481" y="2587715"/>
            <a:ext cx="2095851" cy="293004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5E7A31-A9BC-41F8-89AD-FC753358A653}"/>
              </a:ext>
            </a:extLst>
          </p:cNvPr>
          <p:cNvSpPr/>
          <p:nvPr/>
        </p:nvSpPr>
        <p:spPr bwMode="auto">
          <a:xfrm>
            <a:off x="6574333" y="3595916"/>
            <a:ext cx="81360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711B62F-833A-4F2F-B591-08B82B263B22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 rot="5400000">
            <a:off x="6817337" y="2938549"/>
            <a:ext cx="821165" cy="4935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95826"/>
      </p:ext>
    </p:extLst>
  </p:cSld>
  <p:clrMapOvr>
    <a:masterClrMapping/>
  </p:clrMapOvr>
  <p:transition>
    <p:fad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535966-4A43-4FF2-9830-67FFE0BF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20" y="0"/>
            <a:ext cx="59008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51137"/>
      </p:ext>
    </p:extLst>
  </p:cSld>
  <p:clrMapOvr>
    <a:masterClrMapping/>
  </p:clrMapOvr>
  <p:transition>
    <p:fad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595364-636F-4C63-A516-C706218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82100"/>
            <a:ext cx="8202170" cy="66303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D854A3-5B98-4496-B39B-6FC2BD1F2F60}"/>
              </a:ext>
            </a:extLst>
          </p:cNvPr>
          <p:cNvSpPr/>
          <p:nvPr/>
        </p:nvSpPr>
        <p:spPr bwMode="auto">
          <a:xfrm>
            <a:off x="2179498" y="1629733"/>
            <a:ext cx="43830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23CCDF0-82B1-405B-93B8-D8221C0A5B29}"/>
              </a:ext>
            </a:extLst>
          </p:cNvPr>
          <p:cNvSpPr/>
          <p:nvPr/>
        </p:nvSpPr>
        <p:spPr bwMode="auto">
          <a:xfrm>
            <a:off x="3901393" y="5128634"/>
            <a:ext cx="11381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CCC6D67-5274-4B75-B510-C357C8F7BACE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1512793" y="2927071"/>
            <a:ext cx="3274458" cy="1502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5A91E2-B0B3-44D1-8A12-D6352753022B}"/>
              </a:ext>
            </a:extLst>
          </p:cNvPr>
          <p:cNvSpPr/>
          <p:nvPr/>
        </p:nvSpPr>
        <p:spPr bwMode="auto">
          <a:xfrm>
            <a:off x="8099318" y="5960665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0BB9483C-C42B-40B4-8C82-6F231BFC7D2F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962408" y="4010791"/>
            <a:ext cx="644995" cy="36288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33690"/>
      </p:ext>
    </p:extLst>
  </p:cSld>
  <p:clrMapOvr>
    <a:masterClrMapping/>
  </p:clrMapOvr>
  <p:transition>
    <p:fad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EAD07B8C-897D-4677-BDBD-EFBA32E8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" y="0"/>
            <a:ext cx="10963708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D16152-0788-402F-BB8E-E367E7A6FE17}"/>
              </a:ext>
            </a:extLst>
          </p:cNvPr>
          <p:cNvSpPr/>
          <p:nvPr/>
        </p:nvSpPr>
        <p:spPr bwMode="auto">
          <a:xfrm>
            <a:off x="4453892" y="1125462"/>
            <a:ext cx="7952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C9FB1-3394-40E9-837A-D492FD87821C}"/>
              </a:ext>
            </a:extLst>
          </p:cNvPr>
          <p:cNvSpPr/>
          <p:nvPr/>
        </p:nvSpPr>
        <p:spPr bwMode="auto">
          <a:xfrm>
            <a:off x="4453891" y="3401664"/>
            <a:ext cx="7028359" cy="3155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94D772B-ACB8-4DE1-9B64-B806D5164250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5249190" y="1312499"/>
            <a:ext cx="2718881" cy="20891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26383"/>
      </p:ext>
    </p:extLst>
  </p:cSld>
  <p:clrMapOvr>
    <a:masterClrMapping/>
  </p:clrMapOvr>
  <p:transition>
    <p:fad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6B9CA2B-48D8-4128-A830-10299CDE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0"/>
            <a:ext cx="1101193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B39ED6-1679-41D7-8959-D4758CDDE219}"/>
              </a:ext>
            </a:extLst>
          </p:cNvPr>
          <p:cNvSpPr/>
          <p:nvPr/>
        </p:nvSpPr>
        <p:spPr bwMode="auto">
          <a:xfrm>
            <a:off x="5991746" y="2476280"/>
            <a:ext cx="10013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DF999DF-50F2-48A8-96BF-715E1734115A}"/>
              </a:ext>
            </a:extLst>
          </p:cNvPr>
          <p:cNvSpPr/>
          <p:nvPr/>
        </p:nvSpPr>
        <p:spPr bwMode="auto">
          <a:xfrm>
            <a:off x="8464782" y="2943871"/>
            <a:ext cx="2643100" cy="1898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BFE76F7-5281-404B-8CA1-58FAFF07E9F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6993081" y="2663317"/>
            <a:ext cx="2793251" cy="28055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099971"/>
      </p:ext>
    </p:extLst>
  </p:cSld>
  <p:clrMapOvr>
    <a:masterClrMapping/>
  </p:clrMapOvr>
  <p:transition>
    <p:fad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D96F733-41BC-431F-8D75-AB0A8199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40" y="0"/>
            <a:ext cx="109107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3206"/>
      </p:ext>
    </p:extLst>
  </p:cSld>
  <p:clrMapOvr>
    <a:masterClrMapping/>
  </p:clrMapOvr>
  <p:transition>
    <p:fad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EC19FE-EDE9-4EE4-8DAB-F83892BF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15" y="177336"/>
            <a:ext cx="8735644" cy="6639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81507-5739-4EAF-A1B7-E2C048C8AF2A}"/>
              </a:ext>
            </a:extLst>
          </p:cNvPr>
          <p:cNvSpPr/>
          <p:nvPr/>
        </p:nvSpPr>
        <p:spPr bwMode="auto">
          <a:xfrm>
            <a:off x="5170605" y="5742039"/>
            <a:ext cx="5415454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36095"/>
      </p:ext>
    </p:extLst>
  </p:cSld>
  <p:clrMapOvr>
    <a:masterClrMapping/>
  </p:clrMapOvr>
  <p:transition>
    <p:fad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6E0F5-555F-409E-A685-3E1EA383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85" y="2296945"/>
            <a:ext cx="6658904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5262"/>
      </p:ext>
    </p:extLst>
  </p:cSld>
  <p:clrMapOvr>
    <a:masterClrMapping/>
  </p:clrMapOvr>
  <p:transition>
    <p:fad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ADE416-853F-46F3-894A-1EB486A0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8" y="1058522"/>
            <a:ext cx="6677957" cy="2438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15821C3-9200-4F59-A9A4-DCFB98F7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08" y="4045300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902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F6E14-604A-49D9-9F9A-B2BD446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73D854-5AA3-4C74-9F8F-951C3FAC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120443"/>
            <a:ext cx="5277587" cy="475363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46C93E3-BDCF-443E-B0EC-B563B88D9615}"/>
              </a:ext>
            </a:extLst>
          </p:cNvPr>
          <p:cNvSpPr/>
          <p:nvPr/>
        </p:nvSpPr>
        <p:spPr bwMode="auto">
          <a:xfrm>
            <a:off x="3619575" y="4839961"/>
            <a:ext cx="442166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FB8D0BA-9B83-428D-95FC-D26815AE4069}"/>
              </a:ext>
            </a:extLst>
          </p:cNvPr>
          <p:cNvSpPr/>
          <p:nvPr/>
        </p:nvSpPr>
        <p:spPr bwMode="auto">
          <a:xfrm>
            <a:off x="4283399" y="4359308"/>
            <a:ext cx="149883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11CB5860-FCD8-4901-B89C-3964C826014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061741" y="4525860"/>
            <a:ext cx="221658" cy="5357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0CC50FB-9F95-4450-8FE0-435120FFF0D7}"/>
              </a:ext>
            </a:extLst>
          </p:cNvPr>
          <p:cNvSpPr/>
          <p:nvPr/>
        </p:nvSpPr>
        <p:spPr bwMode="auto">
          <a:xfrm>
            <a:off x="6963846" y="3285885"/>
            <a:ext cx="7547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2F7BD145-A07A-427B-BC4E-D3CC101D5856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5782235" y="3452437"/>
            <a:ext cx="1181611" cy="10734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857"/>
      </p:ext>
    </p:extLst>
  </p:cSld>
  <p:clrMapOvr>
    <a:masterClrMapping/>
  </p:clrMapOvr>
  <p:transition>
    <p:fad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56695B-E3DB-4F5D-B38A-58F36FE7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92" y="2101655"/>
            <a:ext cx="4410691" cy="27912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EDA49F-6212-46BA-A23C-1922B06C1C0D}"/>
              </a:ext>
            </a:extLst>
          </p:cNvPr>
          <p:cNvSpPr/>
          <p:nvPr/>
        </p:nvSpPr>
        <p:spPr bwMode="auto">
          <a:xfrm>
            <a:off x="5877615" y="2744316"/>
            <a:ext cx="645733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21806"/>
      </p:ext>
    </p:extLst>
  </p:cSld>
  <p:clrMapOvr>
    <a:masterClrMapping/>
  </p:clrMapOvr>
  <p:transition>
    <p:fad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1D054-CCB9-4AE8-A476-F4D31AB3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38" y="353574"/>
            <a:ext cx="5715798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3348"/>
      </p:ext>
    </p:extLst>
  </p:cSld>
  <p:clrMapOvr>
    <a:masterClrMapping/>
  </p:clrMapOvr>
  <p:transition>
    <p:fad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56CE98-F4D8-48CC-B934-33F40EE6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839416"/>
            <a:ext cx="6677957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929"/>
      </p:ext>
    </p:extLst>
  </p:cSld>
  <p:clrMapOvr>
    <a:masterClrMapping/>
  </p:clrMapOvr>
  <p:transition>
    <p:fad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E5EA3F-9EB3-4282-A59F-F945ED1C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2956"/>
      </p:ext>
    </p:extLst>
  </p:cSld>
  <p:clrMapOvr>
    <a:masterClrMapping/>
  </p:clrMapOvr>
  <p:transition>
    <p:fad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51933C-3129-46F3-895E-F29401FA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3462"/>
      </p:ext>
    </p:extLst>
  </p:cSld>
  <p:clrMapOvr>
    <a:masterClrMapping/>
  </p:clrMapOvr>
  <p:transition>
    <p:fad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C4B254D-E3BB-43BE-9016-CBC89FAE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15" y="358337"/>
            <a:ext cx="8373644" cy="627785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3B9DF4-A24D-494B-B6A5-E1B743CE7A6A}"/>
              </a:ext>
            </a:extLst>
          </p:cNvPr>
          <p:cNvSpPr/>
          <p:nvPr/>
        </p:nvSpPr>
        <p:spPr bwMode="auto">
          <a:xfrm>
            <a:off x="7624614" y="6089713"/>
            <a:ext cx="914401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44177"/>
      </p:ext>
    </p:extLst>
  </p:cSld>
  <p:clrMapOvr>
    <a:masterClrMapping/>
  </p:clrMapOvr>
  <p:transition>
    <p:fad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12DB8E-B3A4-494D-9561-F5003EB1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049" y="1544365"/>
            <a:ext cx="5382376" cy="3905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992C98-A561-46B4-AC3B-EBDFF25364A7}"/>
              </a:ext>
            </a:extLst>
          </p:cNvPr>
          <p:cNvSpPr/>
          <p:nvPr/>
        </p:nvSpPr>
        <p:spPr bwMode="auto">
          <a:xfrm>
            <a:off x="3978111" y="2083321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AE53D7-3CD3-45F7-9C59-D02BAAAC0FAC}"/>
              </a:ext>
            </a:extLst>
          </p:cNvPr>
          <p:cNvSpPr/>
          <p:nvPr/>
        </p:nvSpPr>
        <p:spPr bwMode="auto">
          <a:xfrm>
            <a:off x="5043341" y="1777507"/>
            <a:ext cx="791852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21504"/>
      </p:ext>
    </p:extLst>
  </p:cSld>
  <p:clrMapOvr>
    <a:masterClrMapping/>
  </p:clrMapOvr>
  <p:transition>
    <p:fad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F0E65C-4794-4CEF-833D-BE8AE248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382417"/>
            <a:ext cx="667795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9274"/>
      </p:ext>
    </p:extLst>
  </p:cSld>
  <p:clrMapOvr>
    <a:masterClrMapping/>
  </p:clrMapOvr>
  <p:transition>
    <p:fad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A9A678-A592-4519-A169-E4F6DD07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2" y="1692023"/>
            <a:ext cx="9678751" cy="36104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90CE51-7162-4635-87C9-DCA963063333}"/>
              </a:ext>
            </a:extLst>
          </p:cNvPr>
          <p:cNvSpPr/>
          <p:nvPr/>
        </p:nvSpPr>
        <p:spPr bwMode="auto">
          <a:xfrm>
            <a:off x="1407143" y="2224724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19508"/>
      </p:ext>
    </p:extLst>
  </p:cSld>
  <p:clrMapOvr>
    <a:masterClrMapping/>
  </p:clrMapOvr>
  <p:transition>
    <p:fad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ADCED82A-1964-4C8C-8913-AA31ECF9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36"/>
            <a:ext cx="12436475" cy="64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158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356D4D-5C3B-4C05-A637-E1C5014F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A2B96E-06F8-42D9-9570-0182B942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206180"/>
            <a:ext cx="7144747" cy="458216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1AACF1-3D17-4CDE-9196-E960D3F4C7CD}"/>
              </a:ext>
            </a:extLst>
          </p:cNvPr>
          <p:cNvSpPr/>
          <p:nvPr/>
        </p:nvSpPr>
        <p:spPr bwMode="auto">
          <a:xfrm>
            <a:off x="2783024" y="184022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A5E5C1-3382-4C3C-9E71-A1BFD3842A9E}"/>
              </a:ext>
            </a:extLst>
          </p:cNvPr>
          <p:cNvSpPr/>
          <p:nvPr/>
        </p:nvSpPr>
        <p:spPr bwMode="auto">
          <a:xfrm>
            <a:off x="2811548" y="287831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27986ABE-6FB6-4BA6-82D1-529D5467AC7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811548" y="200677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74462"/>
      </p:ext>
    </p:extLst>
  </p:cSld>
  <p:clrMapOvr>
    <a:masterClrMapping/>
  </p:clrMapOvr>
  <p:transition>
    <p:fad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715BAD0-1BD4-4390-A7A8-3B20018D3A47}"/>
              </a:ext>
            </a:extLst>
          </p:cNvPr>
          <p:cNvSpPr txBox="1"/>
          <p:nvPr/>
        </p:nvSpPr>
        <p:spPr>
          <a:xfrm>
            <a:off x="2585884" y="2831690"/>
            <a:ext cx="2772697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レポートファイルを保存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この時の名前が 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PBI</a:t>
            </a: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レポートとデータセットの名前になる</a:t>
            </a:r>
          </a:p>
        </p:txBody>
      </p:sp>
    </p:spTree>
    <p:extLst>
      <p:ext uri="{BB962C8B-B14F-4D97-AF65-F5344CB8AC3E}">
        <p14:creationId xmlns:p14="http://schemas.microsoft.com/office/powerpoint/2010/main" val="2628510425"/>
      </p:ext>
    </p:extLst>
  </p:cSld>
  <p:clrMapOvr>
    <a:masterClrMapping/>
  </p:clrMapOvr>
  <p:transition>
    <p:fad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7090E6-8D5F-41E3-9504-805384B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681" y="1882549"/>
            <a:ext cx="4925112" cy="322942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1A0B6A-885C-4083-AB4F-053BFC97D4AC}"/>
              </a:ext>
            </a:extLst>
          </p:cNvPr>
          <p:cNvSpPr/>
          <p:nvPr/>
        </p:nvSpPr>
        <p:spPr bwMode="auto">
          <a:xfrm>
            <a:off x="6252961" y="2529163"/>
            <a:ext cx="911655" cy="4339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4303"/>
      </p:ext>
    </p:extLst>
  </p:cSld>
  <p:clrMapOvr>
    <a:masterClrMapping/>
  </p:clrMapOvr>
  <p:transition>
    <p:fad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C7A0FBB-39E2-4764-873C-14375AA6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711075"/>
            <a:ext cx="568721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13508"/>
      </p:ext>
    </p:extLst>
  </p:cSld>
  <p:clrMapOvr>
    <a:masterClrMapping/>
  </p:clrMapOvr>
  <p:transition>
    <p:fad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6E3108-3B8F-4D7F-907C-3FBA4B27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892" y="2244550"/>
            <a:ext cx="477269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315"/>
      </p:ext>
    </p:extLst>
  </p:cSld>
  <p:clrMapOvr>
    <a:masterClrMapping/>
  </p:clrMapOvr>
  <p:transition>
    <p:fad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935A8A-1044-4FEA-B506-61BAD71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71" y="1110917"/>
            <a:ext cx="4896533" cy="477269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54DF52-FBB6-46E5-AD13-240BDF1ECF9C}"/>
              </a:ext>
            </a:extLst>
          </p:cNvPr>
          <p:cNvSpPr/>
          <p:nvPr/>
        </p:nvSpPr>
        <p:spPr bwMode="auto">
          <a:xfrm>
            <a:off x="3797964" y="5082060"/>
            <a:ext cx="1483163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0B3A3D-545F-4A65-BACD-446D1C9B7394}"/>
              </a:ext>
            </a:extLst>
          </p:cNvPr>
          <p:cNvSpPr/>
          <p:nvPr/>
        </p:nvSpPr>
        <p:spPr bwMode="auto">
          <a:xfrm>
            <a:off x="5944796" y="2749328"/>
            <a:ext cx="145437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9B7D0ADD-C384-4783-BDB3-9957189D818B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281127" y="2936365"/>
            <a:ext cx="663669" cy="23514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3535"/>
      </p:ext>
    </p:extLst>
  </p:cSld>
  <p:clrMapOvr>
    <a:masterClrMapping/>
  </p:clrMapOvr>
  <p:transition>
    <p:fad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9A8CC93-4F9E-4A19-AFA1-5851FB61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93" y="244021"/>
            <a:ext cx="9764488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77304"/>
      </p:ext>
    </p:extLst>
  </p:cSld>
  <p:clrMapOvr>
    <a:masterClrMapping/>
  </p:clrMapOvr>
  <p:transition>
    <p:fad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293372-8A53-4BF0-8C42-08C1EB87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1" y="210679"/>
            <a:ext cx="10764752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27124"/>
      </p:ext>
    </p:extLst>
  </p:cSld>
  <p:clrMapOvr>
    <a:masterClrMapping/>
  </p:clrMapOvr>
  <p:transition>
    <p:fad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0C214-3864-4030-8788-7FC135C0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34" y="1172838"/>
            <a:ext cx="4344006" cy="4648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9E49DA-6802-4F7E-80CE-8FB865EAF834}"/>
              </a:ext>
            </a:extLst>
          </p:cNvPr>
          <p:cNvSpPr txBox="1"/>
          <p:nvPr/>
        </p:nvSpPr>
        <p:spPr>
          <a:xfrm>
            <a:off x="3011767" y="5968751"/>
            <a:ext cx="6220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Azure SQL Database with </a:t>
            </a:r>
            <a:r>
              <a:rPr lang="en-US" altLang="ja-JP" dirty="0" err="1">
                <a:hlinkClick r:id="rId3"/>
              </a:rPr>
              <a:t>DirectQuery</a:t>
            </a:r>
            <a:r>
              <a:rPr lang="en-US" altLang="ja-JP" dirty="0">
                <a:hlinkClick r:id="rId3"/>
              </a:rPr>
              <a:t> - Power BI | Microsoft Docs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3535497"/>
      </p:ext>
    </p:extLst>
  </p:cSld>
  <p:clrMapOvr>
    <a:masterClrMapping/>
  </p:clrMapOvr>
  <p:transition>
    <p:fad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4C0891-FBA6-4AAD-9C00-39B1E313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0" y="348810"/>
            <a:ext cx="12031754" cy="62969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6E11C9-EEC1-4166-A467-1B7B2C3B8CB3}"/>
              </a:ext>
            </a:extLst>
          </p:cNvPr>
          <p:cNvSpPr/>
          <p:nvPr/>
        </p:nvSpPr>
        <p:spPr bwMode="auto">
          <a:xfrm>
            <a:off x="1080585" y="4314256"/>
            <a:ext cx="11067871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60490"/>
      </p:ext>
    </p:extLst>
  </p:cSld>
  <p:clrMapOvr>
    <a:masterClrMapping/>
  </p:clrMapOvr>
  <p:transition>
    <p:fad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193877FA-30F7-4BD7-AB81-CE7A20F7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0" y="0"/>
            <a:ext cx="114747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240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1FA59-65E7-49E3-8C01-8A42607B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192031-F286-4F31-9246-B4FFEF1D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63" y="0"/>
            <a:ext cx="55185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7003"/>
      </p:ext>
    </p:extLst>
  </p:cSld>
  <p:clrMapOvr>
    <a:masterClrMapping/>
  </p:clrMapOvr>
  <p:transition>
    <p:fad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C731798-C9CA-4CEB-9E9D-EBF6A4C5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78" y="2155677"/>
            <a:ext cx="4020111" cy="3562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4F21195-0883-42DA-AEF1-FDD9BB41D43F}"/>
              </a:ext>
            </a:extLst>
          </p:cNvPr>
          <p:cNvSpPr/>
          <p:nvPr/>
        </p:nvSpPr>
        <p:spPr bwMode="auto">
          <a:xfrm>
            <a:off x="6549770" y="3051228"/>
            <a:ext cx="369376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070"/>
      </p:ext>
    </p:extLst>
  </p:cSld>
  <p:clrMapOvr>
    <a:masterClrMapping/>
  </p:clrMapOvr>
  <p:transition>
    <p:fad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7B4C6AF-B2A5-4E4F-A9EF-F6D97F92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653918"/>
            <a:ext cx="704948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0853"/>
      </p:ext>
    </p:extLst>
  </p:cSld>
  <p:clrMapOvr>
    <a:masterClrMapping/>
  </p:clrMapOvr>
  <p:transition>
    <p:fad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4264A6-D315-4AC5-9B9C-41A1E91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81" y="2215971"/>
            <a:ext cx="4382112" cy="25625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CC7FB2-6919-4AA4-8F96-1998FD7B3DA7}"/>
              </a:ext>
            </a:extLst>
          </p:cNvPr>
          <p:cNvSpPr/>
          <p:nvPr/>
        </p:nvSpPr>
        <p:spPr bwMode="auto">
          <a:xfrm>
            <a:off x="6513205" y="4168879"/>
            <a:ext cx="1431260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21315"/>
      </p:ext>
    </p:extLst>
  </p:cSld>
  <p:clrMapOvr>
    <a:masterClrMapping/>
  </p:clrMapOvr>
  <p:transition>
    <p:fad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78FFE9-FD99-402D-8FC9-8320FF01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515" y="-1"/>
            <a:ext cx="641728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9327"/>
      </p:ext>
    </p:extLst>
  </p:cSld>
  <p:clrMapOvr>
    <a:masterClrMapping/>
  </p:clrMapOvr>
  <p:transition>
    <p:fad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D1DA9-7936-42E0-A67C-643DC31A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90" y="1391943"/>
            <a:ext cx="7849695" cy="4210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44E59B-CBCF-4EBD-9F86-517FCEC4DED5}"/>
              </a:ext>
            </a:extLst>
          </p:cNvPr>
          <p:cNvSpPr/>
          <p:nvPr/>
        </p:nvSpPr>
        <p:spPr bwMode="auto">
          <a:xfrm>
            <a:off x="8277450" y="3310225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22652"/>
      </p:ext>
    </p:extLst>
  </p:cSld>
  <p:clrMapOvr>
    <a:masterClrMapping/>
  </p:clrMapOvr>
  <p:transition>
    <p:fad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5F13A7-9E2E-489E-B4A7-DA0D6D3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3" y="1077575"/>
            <a:ext cx="6935168" cy="48393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7532A32-2D92-4184-A80F-C6F6E5E2B929}"/>
              </a:ext>
            </a:extLst>
          </p:cNvPr>
          <p:cNvSpPr/>
          <p:nvPr/>
        </p:nvSpPr>
        <p:spPr bwMode="auto">
          <a:xfrm>
            <a:off x="7745603" y="3002314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9988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0141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7FDA-603E-4A4A-939D-51A2674F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14093677-C608-456E-8394-2F5949FA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276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B485A4-5B6F-4698-BF43-791DAFC7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64F97D-5900-40EC-84B6-D9F9B383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91" y="1939707"/>
            <a:ext cx="5315692" cy="311511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479530-E66C-47AD-B297-AF111452DCCC}"/>
              </a:ext>
            </a:extLst>
          </p:cNvPr>
          <p:cNvSpPr/>
          <p:nvPr/>
        </p:nvSpPr>
        <p:spPr bwMode="auto">
          <a:xfrm>
            <a:off x="3654285" y="2617737"/>
            <a:ext cx="374281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6A82653-0FBD-4A88-815D-C7003C5A9EB7}"/>
              </a:ext>
            </a:extLst>
          </p:cNvPr>
          <p:cNvSpPr/>
          <p:nvPr/>
        </p:nvSpPr>
        <p:spPr bwMode="auto">
          <a:xfrm>
            <a:off x="3682017" y="4404313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564F4A0-4660-4BB7-8193-477B00C1571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961803" y="3006977"/>
            <a:ext cx="1284103" cy="1843673"/>
          </a:xfrm>
          <a:prstGeom prst="curvedConnector4">
            <a:avLst>
              <a:gd name="adj1" fmla="val 43515"/>
              <a:gd name="adj2" fmla="val 11239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EE0876-C48D-482A-BBCB-FD18D54DB8D5}"/>
              </a:ext>
            </a:extLst>
          </p:cNvPr>
          <p:cNvSpPr/>
          <p:nvPr/>
        </p:nvSpPr>
        <p:spPr bwMode="auto">
          <a:xfrm>
            <a:off x="6524575" y="3346296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7EF75574-B87C-41EE-A460-C91404E99EB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208493" y="3512848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2A4C0AB-62B8-42D8-95E2-B6B57C2453B3}"/>
              </a:ext>
            </a:extLst>
          </p:cNvPr>
          <p:cNvSpPr/>
          <p:nvPr/>
        </p:nvSpPr>
        <p:spPr bwMode="auto">
          <a:xfrm>
            <a:off x="6524576" y="3717129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CF37B3EE-5414-4F77-89FC-9C94992BBC6D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7397095" y="3512848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2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B997C6-09FD-4BE8-9F76-92BF4A29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E032EE-EE73-484F-ABE3-08FE77D5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95" y="758443"/>
            <a:ext cx="7954485" cy="547763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F6237-7155-4B0A-8029-A384A4D0980C}"/>
              </a:ext>
            </a:extLst>
          </p:cNvPr>
          <p:cNvSpPr/>
          <p:nvPr/>
        </p:nvSpPr>
        <p:spPr bwMode="auto">
          <a:xfrm>
            <a:off x="2525574" y="4036576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E5DA8D-B47F-487C-97D1-7DFB0584EADD}"/>
              </a:ext>
            </a:extLst>
          </p:cNvPr>
          <p:cNvSpPr/>
          <p:nvPr/>
        </p:nvSpPr>
        <p:spPr bwMode="auto">
          <a:xfrm>
            <a:off x="2525574" y="5829519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9915D38-B1A3-47EA-9403-BE5846B17303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>
            <a:off x="4582929" y="4203128"/>
            <a:ext cx="12700" cy="17929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43592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6D159-4113-4E24-85F8-5F423580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C40B44-D7DF-4603-8445-C612077C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50" y="1801576"/>
            <a:ext cx="4477375" cy="3391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DDB17D-8885-44B6-9894-A298E247564E}"/>
              </a:ext>
            </a:extLst>
          </p:cNvPr>
          <p:cNvSpPr/>
          <p:nvPr/>
        </p:nvSpPr>
        <p:spPr bwMode="auto">
          <a:xfrm>
            <a:off x="5594849" y="4780647"/>
            <a:ext cx="140520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678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12D48F1-5DB9-420D-BACE-E26909B9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35" y="0"/>
            <a:ext cx="679700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81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07194-6132-491A-ACBC-21AEA539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B5B7C5-017B-42A0-9654-4E521535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66" y="1672970"/>
            <a:ext cx="4429743" cy="3648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BF26AA-42DE-4298-AC4A-50E88556DBCE}"/>
              </a:ext>
            </a:extLst>
          </p:cNvPr>
          <p:cNvSpPr/>
          <p:nvPr/>
        </p:nvSpPr>
        <p:spPr bwMode="auto">
          <a:xfrm>
            <a:off x="4173857" y="2647047"/>
            <a:ext cx="105574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64BD27-1A17-430F-811B-F264599359C5}"/>
              </a:ext>
            </a:extLst>
          </p:cNvPr>
          <p:cNvSpPr/>
          <p:nvPr/>
        </p:nvSpPr>
        <p:spPr bwMode="auto">
          <a:xfrm>
            <a:off x="4173857" y="3984300"/>
            <a:ext cx="3697155" cy="4621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00B1B3-412C-45FC-887A-EA705A3D5482}"/>
              </a:ext>
            </a:extLst>
          </p:cNvPr>
          <p:cNvSpPr/>
          <p:nvPr/>
        </p:nvSpPr>
        <p:spPr bwMode="auto">
          <a:xfrm>
            <a:off x="4170161" y="4834435"/>
            <a:ext cx="8553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A123D27F-8E2B-4F50-B0AA-C4BD4DF2A098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5229606" y="2813599"/>
            <a:ext cx="792829" cy="11707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6850CB2-126A-4621-8DAC-3FD51BB85EC5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5246724" y="4225275"/>
            <a:ext cx="554493" cy="9969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9087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8EC5B-1D85-4F89-BCAC-065E95FB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89B56-A1DC-468F-90CD-76C28FCA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53" y="1558654"/>
            <a:ext cx="7297168" cy="3877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8DEDF3-B529-4DAD-B7B0-3D271BB575BD}"/>
              </a:ext>
            </a:extLst>
          </p:cNvPr>
          <p:cNvSpPr/>
          <p:nvPr/>
        </p:nvSpPr>
        <p:spPr bwMode="auto">
          <a:xfrm>
            <a:off x="2738202" y="219881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B6DB70-A5D9-4782-A953-566F58A572BA}"/>
              </a:ext>
            </a:extLst>
          </p:cNvPr>
          <p:cNvSpPr/>
          <p:nvPr/>
        </p:nvSpPr>
        <p:spPr bwMode="auto">
          <a:xfrm>
            <a:off x="2766726" y="323690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3C02037-F7F1-40A1-A061-D40B7CC2DA4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766726" y="236536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24849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912388-8DAC-45AB-B023-13F92304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ECDCB6F-76D1-49D9-8045-3EC304B6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56" y="0"/>
            <a:ext cx="514416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788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4781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3DEDF-3A5D-468F-948B-13D3DD2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61FE3B-F3D2-4AAA-8E95-CE2CC597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44" y="1853970"/>
            <a:ext cx="5096586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392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7463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5062B-1A64-488F-9FCF-B285F36B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435121-C799-49C7-A434-2D0221B7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2" y="0"/>
            <a:ext cx="514009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274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9520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5F101-CE8B-4799-A23B-508D8F99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26D5C5-0307-4CEE-8637-5BE16FA9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34" y="1968286"/>
            <a:ext cx="506800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41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739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7DFD2E-D0CF-454B-8511-23991B93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489" y="0"/>
            <a:ext cx="498949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172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947B0-FF64-4180-AC00-F0547863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8ABC2F-1C0A-4900-BBC8-EEDAA0C9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44" y="0"/>
            <a:ext cx="513338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85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2AF733-FA86-41BE-BE5E-0F2E3F2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4B4C27-FEC4-4D3C-98B9-6B9E146D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56" y="0"/>
            <a:ext cx="513696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595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1EBF0B-CD29-4C0F-8E24-3BEF78F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13B8DD-35D0-424A-A95F-CF46BEB1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07" y="2863761"/>
            <a:ext cx="4906060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626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205D4-865E-4ED3-A7F3-338EE12D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1897CA-1566-4581-82EF-34C2BCCD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91" y="1844444"/>
            <a:ext cx="513469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557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061DD-BB9D-4BD1-A0E7-277CAC4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704AF0-D19F-49B8-B3A8-10D8FBD3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2296945"/>
            <a:ext cx="6211167" cy="2400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1AA7D9-823A-4AE6-9AB1-7600D99A3382}"/>
              </a:ext>
            </a:extLst>
          </p:cNvPr>
          <p:cNvSpPr/>
          <p:nvPr/>
        </p:nvSpPr>
        <p:spPr bwMode="auto">
          <a:xfrm>
            <a:off x="3196116" y="3885973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4F64C9-2F34-4BF5-AB13-3588C0761F82}"/>
              </a:ext>
            </a:extLst>
          </p:cNvPr>
          <p:cNvSpPr/>
          <p:nvPr/>
        </p:nvSpPr>
        <p:spPr bwMode="auto">
          <a:xfrm>
            <a:off x="7340736" y="3533952"/>
            <a:ext cx="175281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C319A6F-25DB-49AA-A83C-2E4DB828B9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62101" y="3700504"/>
            <a:ext cx="3478635" cy="352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4443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11B-1814-429A-89B9-890AFD4A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9B4934E-FDA3-4060-9CDD-3FF477B2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37" y="829890"/>
            <a:ext cx="7163800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5319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906A9C-0A16-46CF-BCFE-B916EE1B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53" y="0"/>
            <a:ext cx="498436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230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014592-B2D6-4987-802E-28B47E47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D728A-DF7A-4582-988C-62D73671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01" y="1453865"/>
            <a:ext cx="715427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236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75326C-9C97-4E1B-B535-F612A939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81DA17-AED7-4402-B444-4468DCE3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2130234"/>
            <a:ext cx="69637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179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B8FB5-E8C0-4B91-8E48-709A7F8F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55D51F-A17C-4826-BE36-5CC49A97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40" y="0"/>
            <a:ext cx="52249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340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53B1F7-CB74-416F-BE10-9DF65B92B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348" y="0"/>
            <a:ext cx="652777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696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BA9335-BAFA-45B5-8720-4BA78D01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18" y="0"/>
            <a:ext cx="758803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93435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80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45C973-7D5C-46AD-ABAD-CDE7322FCC1E}"/>
              </a:ext>
            </a:extLst>
          </p:cNvPr>
          <p:cNvSpPr/>
          <p:nvPr/>
        </p:nvSpPr>
        <p:spPr bwMode="auto">
          <a:xfrm>
            <a:off x="3475939" y="2392797"/>
            <a:ext cx="5217392" cy="5910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コネクタ: 曲線 2">
            <a:extLst>
              <a:ext uri="{FF2B5EF4-FFF2-40B4-BE49-F238E27FC236}">
                <a16:creationId xmlns:a16="http://schemas.microsoft.com/office/drawing/2014/main" id="{61928E51-361C-4DFD-9612-A72AC81FBB50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16200000" flipH="1">
            <a:off x="6729174" y="2339293"/>
            <a:ext cx="953359" cy="2242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F2B59C-8EF6-457A-B5CD-5EF8A1EB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49" y="0"/>
            <a:ext cx="638717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75359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FD123D-BADA-4EEF-9191-88D416C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1097</Words>
  <Application>Microsoft Office PowerPoint</Application>
  <PresentationFormat>ユーザー設定</PresentationFormat>
  <Paragraphs>490</Paragraphs>
  <Slides>345</Slides>
  <Notes>2</Notes>
  <HiddenSlides>28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345</vt:i4>
      </vt:variant>
    </vt:vector>
  </HeadingPairs>
  <TitlesOfParts>
    <vt:vector size="354" baseType="lpstr">
      <vt:lpstr>-apple-system</vt:lpstr>
      <vt:lpstr>Yu Gothic UI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不要</vt:lpstr>
      <vt:lpstr>不要</vt:lpstr>
      <vt:lpstr>不要</vt:lpstr>
      <vt:lpstr>不要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2022-03-27T00:47:15Z</dcterms:modified>
</cp:coreProperties>
</file>